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6" r:id="rId1"/>
  </p:sldMasterIdLst>
  <p:notesMasterIdLst>
    <p:notesMasterId r:id="rId15"/>
  </p:notesMasterIdLst>
  <p:sldIdLst>
    <p:sldId id="286" r:id="rId2"/>
    <p:sldId id="257" r:id="rId3"/>
    <p:sldId id="258" r:id="rId4"/>
    <p:sldId id="288" r:id="rId5"/>
    <p:sldId id="259" r:id="rId6"/>
    <p:sldId id="260" r:id="rId7"/>
    <p:sldId id="289" r:id="rId8"/>
    <p:sldId id="262" r:id="rId9"/>
    <p:sldId id="290" r:id="rId10"/>
    <p:sldId id="263" r:id="rId11"/>
    <p:sldId id="291" r:id="rId12"/>
    <p:sldId id="292" r:id="rId13"/>
    <p:sldId id="287" r:id="rId14"/>
  </p:sldIdLst>
  <p:sldSz cx="3960813" cy="3060700"/>
  <p:notesSz cx="9144000" cy="6858000"/>
  <p:defaultTextStyle>
    <a:defPPr>
      <a:defRPr lang="vi-VN"/>
    </a:defPPr>
    <a:lvl1pPr marL="0" algn="l" defTabSz="401147" rtl="0" eaLnBrk="1" latinLnBrk="0" hangingPunct="1">
      <a:defRPr sz="800" kern="1200">
        <a:solidFill>
          <a:schemeClr val="tx1"/>
        </a:solidFill>
        <a:latin typeface="+mn-lt"/>
        <a:ea typeface="+mn-ea"/>
        <a:cs typeface="+mn-cs"/>
      </a:defRPr>
    </a:lvl1pPr>
    <a:lvl2pPr marL="200574" algn="l" defTabSz="401147" rtl="0" eaLnBrk="1" latinLnBrk="0" hangingPunct="1">
      <a:defRPr sz="800" kern="1200">
        <a:solidFill>
          <a:schemeClr val="tx1"/>
        </a:solidFill>
        <a:latin typeface="+mn-lt"/>
        <a:ea typeface="+mn-ea"/>
        <a:cs typeface="+mn-cs"/>
      </a:defRPr>
    </a:lvl2pPr>
    <a:lvl3pPr marL="401147" algn="l" defTabSz="401147" rtl="0" eaLnBrk="1" latinLnBrk="0" hangingPunct="1">
      <a:defRPr sz="800" kern="1200">
        <a:solidFill>
          <a:schemeClr val="tx1"/>
        </a:solidFill>
        <a:latin typeface="+mn-lt"/>
        <a:ea typeface="+mn-ea"/>
        <a:cs typeface="+mn-cs"/>
      </a:defRPr>
    </a:lvl3pPr>
    <a:lvl4pPr marL="601721" algn="l" defTabSz="401147" rtl="0" eaLnBrk="1" latinLnBrk="0" hangingPunct="1">
      <a:defRPr sz="800" kern="1200">
        <a:solidFill>
          <a:schemeClr val="tx1"/>
        </a:solidFill>
        <a:latin typeface="+mn-lt"/>
        <a:ea typeface="+mn-ea"/>
        <a:cs typeface="+mn-cs"/>
      </a:defRPr>
    </a:lvl4pPr>
    <a:lvl5pPr marL="802295" algn="l" defTabSz="401147" rtl="0" eaLnBrk="1" latinLnBrk="0" hangingPunct="1">
      <a:defRPr sz="800" kern="1200">
        <a:solidFill>
          <a:schemeClr val="tx1"/>
        </a:solidFill>
        <a:latin typeface="+mn-lt"/>
        <a:ea typeface="+mn-ea"/>
        <a:cs typeface="+mn-cs"/>
      </a:defRPr>
    </a:lvl5pPr>
    <a:lvl6pPr marL="1002868" algn="l" defTabSz="401147" rtl="0" eaLnBrk="1" latinLnBrk="0" hangingPunct="1">
      <a:defRPr sz="800" kern="1200">
        <a:solidFill>
          <a:schemeClr val="tx1"/>
        </a:solidFill>
        <a:latin typeface="+mn-lt"/>
        <a:ea typeface="+mn-ea"/>
        <a:cs typeface="+mn-cs"/>
      </a:defRPr>
    </a:lvl6pPr>
    <a:lvl7pPr marL="1203442" algn="l" defTabSz="401147" rtl="0" eaLnBrk="1" latinLnBrk="0" hangingPunct="1">
      <a:defRPr sz="800" kern="1200">
        <a:solidFill>
          <a:schemeClr val="tx1"/>
        </a:solidFill>
        <a:latin typeface="+mn-lt"/>
        <a:ea typeface="+mn-ea"/>
        <a:cs typeface="+mn-cs"/>
      </a:defRPr>
    </a:lvl7pPr>
    <a:lvl8pPr marL="1404015" algn="l" defTabSz="401147" rtl="0" eaLnBrk="1" latinLnBrk="0" hangingPunct="1">
      <a:defRPr sz="800" kern="1200">
        <a:solidFill>
          <a:schemeClr val="tx1"/>
        </a:solidFill>
        <a:latin typeface="+mn-lt"/>
        <a:ea typeface="+mn-ea"/>
        <a:cs typeface="+mn-cs"/>
      </a:defRPr>
    </a:lvl8pPr>
    <a:lvl9pPr marL="1604589" algn="l" defTabSz="401147" rtl="0" eaLnBrk="1" latinLnBrk="0" hangingPunct="1">
      <a:defRPr sz="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285">
          <p15:clr>
            <a:srgbClr val="A4A3A4"/>
          </p15:clr>
        </p15:guide>
        <p15:guide id="2" pos="936">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226" d="100"/>
          <a:sy n="226" d="100"/>
        </p:scale>
        <p:origin x="2196" y="180"/>
      </p:cViewPr>
      <p:guideLst>
        <p:guide orient="horz" pos="1285"/>
        <p:guide pos="936"/>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vi-VN"/>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969BB8F6-14E5-44D7-A254-DC5879F0F303}" type="datetimeFigureOut">
              <a:rPr lang="vi-VN" smtClean="0"/>
              <a:t>16/07/2022</a:t>
            </a:fld>
            <a:endParaRPr lang="vi-VN"/>
          </a:p>
        </p:txBody>
      </p:sp>
      <p:sp>
        <p:nvSpPr>
          <p:cNvPr id="4" name="Slide Image Placeholder 3"/>
          <p:cNvSpPr>
            <a:spLocks noGrp="1" noRot="1" noChangeAspect="1"/>
          </p:cNvSpPr>
          <p:nvPr>
            <p:ph type="sldImg" idx="2"/>
          </p:nvPr>
        </p:nvSpPr>
        <p:spPr>
          <a:xfrm>
            <a:off x="2908300" y="514350"/>
            <a:ext cx="3327400" cy="2571750"/>
          </a:xfrm>
          <a:prstGeom prst="rect">
            <a:avLst/>
          </a:prstGeom>
          <a:noFill/>
          <a:ln w="12700">
            <a:solidFill>
              <a:prstClr val="black"/>
            </a:solidFill>
          </a:ln>
        </p:spPr>
        <p:txBody>
          <a:bodyPr vert="horz" lIns="91440" tIns="45720" rIns="91440" bIns="45720" rtlCol="0" anchor="ctr"/>
          <a:lstStyle/>
          <a:p>
            <a:endParaRPr lang="vi-VN"/>
          </a:p>
        </p:txBody>
      </p:sp>
      <p:sp>
        <p:nvSpPr>
          <p:cNvPr id="5" name="Notes Placeholder 4"/>
          <p:cNvSpPr>
            <a:spLocks noGrp="1"/>
          </p:cNvSpPr>
          <p:nvPr>
            <p:ph type="body" sz="quarter" idx="3"/>
          </p:nvPr>
        </p:nvSpPr>
        <p:spPr>
          <a:xfrm>
            <a:off x="914400" y="3257550"/>
            <a:ext cx="7315200" cy="30861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6" name="Footer Placeholder 5"/>
          <p:cNvSpPr>
            <a:spLocks noGrp="1"/>
          </p:cNvSpPr>
          <p:nvPr>
            <p:ph type="ftr" sz="quarter" idx="4"/>
          </p:nvPr>
        </p:nvSpPr>
        <p:spPr>
          <a:xfrm>
            <a:off x="0" y="6513513"/>
            <a:ext cx="3962400" cy="342900"/>
          </a:xfrm>
          <a:prstGeom prst="rect">
            <a:avLst/>
          </a:prstGeom>
        </p:spPr>
        <p:txBody>
          <a:bodyPr vert="horz" lIns="91440" tIns="45720" rIns="91440" bIns="45720" rtlCol="0" anchor="b"/>
          <a:lstStyle>
            <a:lvl1pPr algn="l">
              <a:defRPr sz="1200"/>
            </a:lvl1pPr>
          </a:lstStyle>
          <a:p>
            <a:endParaRPr lang="vi-VN"/>
          </a:p>
        </p:txBody>
      </p:sp>
      <p:sp>
        <p:nvSpPr>
          <p:cNvPr id="7" name="Slide Number Placeholder 6"/>
          <p:cNvSpPr>
            <a:spLocks noGrp="1"/>
          </p:cNvSpPr>
          <p:nvPr>
            <p:ph type="sldNum" sz="quarter" idx="5"/>
          </p:nvPr>
        </p:nvSpPr>
        <p:spPr>
          <a:xfrm>
            <a:off x="5180013" y="6513513"/>
            <a:ext cx="3962400" cy="342900"/>
          </a:xfrm>
          <a:prstGeom prst="rect">
            <a:avLst/>
          </a:prstGeom>
        </p:spPr>
        <p:txBody>
          <a:bodyPr vert="horz" lIns="91440" tIns="45720" rIns="91440" bIns="45720" rtlCol="0" anchor="b"/>
          <a:lstStyle>
            <a:lvl1pPr algn="r">
              <a:defRPr sz="1200"/>
            </a:lvl1pPr>
          </a:lstStyle>
          <a:p>
            <a:fld id="{FDA01003-D598-443A-A756-246706E987B7}" type="slidenum">
              <a:rPr lang="vi-VN" smtClean="0"/>
              <a:t>‹#›</a:t>
            </a:fld>
            <a:endParaRPr lang="vi-VN"/>
          </a:p>
        </p:txBody>
      </p:sp>
    </p:spTree>
    <p:extLst>
      <p:ext uri="{BB962C8B-B14F-4D97-AF65-F5344CB8AC3E}">
        <p14:creationId xmlns:p14="http://schemas.microsoft.com/office/powerpoint/2010/main" val="1236054560"/>
      </p:ext>
    </p:extLst>
  </p:cSld>
  <p:clrMap bg1="lt1" tx1="dk1" bg2="lt2" tx2="dk2" accent1="accent1" accent2="accent2" accent3="accent3" accent4="accent4" accent5="accent5" accent6="accent6" hlink="hlink" folHlink="folHlink"/>
  <p:notesStyle>
    <a:lvl1pPr marL="0" algn="l" defTabSz="401147" rtl="0" eaLnBrk="1" latinLnBrk="0" hangingPunct="1">
      <a:defRPr sz="500" kern="1200">
        <a:solidFill>
          <a:schemeClr val="tx1"/>
        </a:solidFill>
        <a:latin typeface="+mn-lt"/>
        <a:ea typeface="+mn-ea"/>
        <a:cs typeface="+mn-cs"/>
      </a:defRPr>
    </a:lvl1pPr>
    <a:lvl2pPr marL="200574" algn="l" defTabSz="401147" rtl="0" eaLnBrk="1" latinLnBrk="0" hangingPunct="1">
      <a:defRPr sz="500" kern="1200">
        <a:solidFill>
          <a:schemeClr val="tx1"/>
        </a:solidFill>
        <a:latin typeface="+mn-lt"/>
        <a:ea typeface="+mn-ea"/>
        <a:cs typeface="+mn-cs"/>
      </a:defRPr>
    </a:lvl2pPr>
    <a:lvl3pPr marL="401147" algn="l" defTabSz="401147" rtl="0" eaLnBrk="1" latinLnBrk="0" hangingPunct="1">
      <a:defRPr sz="500" kern="1200">
        <a:solidFill>
          <a:schemeClr val="tx1"/>
        </a:solidFill>
        <a:latin typeface="+mn-lt"/>
        <a:ea typeface="+mn-ea"/>
        <a:cs typeface="+mn-cs"/>
      </a:defRPr>
    </a:lvl3pPr>
    <a:lvl4pPr marL="601721" algn="l" defTabSz="401147" rtl="0" eaLnBrk="1" latinLnBrk="0" hangingPunct="1">
      <a:defRPr sz="500" kern="1200">
        <a:solidFill>
          <a:schemeClr val="tx1"/>
        </a:solidFill>
        <a:latin typeface="+mn-lt"/>
        <a:ea typeface="+mn-ea"/>
        <a:cs typeface="+mn-cs"/>
      </a:defRPr>
    </a:lvl4pPr>
    <a:lvl5pPr marL="802295" algn="l" defTabSz="401147" rtl="0" eaLnBrk="1" latinLnBrk="0" hangingPunct="1">
      <a:defRPr sz="500" kern="1200">
        <a:solidFill>
          <a:schemeClr val="tx1"/>
        </a:solidFill>
        <a:latin typeface="+mn-lt"/>
        <a:ea typeface="+mn-ea"/>
        <a:cs typeface="+mn-cs"/>
      </a:defRPr>
    </a:lvl5pPr>
    <a:lvl6pPr marL="1002868" algn="l" defTabSz="401147" rtl="0" eaLnBrk="1" latinLnBrk="0" hangingPunct="1">
      <a:defRPr sz="500" kern="1200">
        <a:solidFill>
          <a:schemeClr val="tx1"/>
        </a:solidFill>
        <a:latin typeface="+mn-lt"/>
        <a:ea typeface="+mn-ea"/>
        <a:cs typeface="+mn-cs"/>
      </a:defRPr>
    </a:lvl6pPr>
    <a:lvl7pPr marL="1203442" algn="l" defTabSz="401147" rtl="0" eaLnBrk="1" latinLnBrk="0" hangingPunct="1">
      <a:defRPr sz="500" kern="1200">
        <a:solidFill>
          <a:schemeClr val="tx1"/>
        </a:solidFill>
        <a:latin typeface="+mn-lt"/>
        <a:ea typeface="+mn-ea"/>
        <a:cs typeface="+mn-cs"/>
      </a:defRPr>
    </a:lvl7pPr>
    <a:lvl8pPr marL="1404015" algn="l" defTabSz="401147" rtl="0" eaLnBrk="1" latinLnBrk="0" hangingPunct="1">
      <a:defRPr sz="500" kern="1200">
        <a:solidFill>
          <a:schemeClr val="tx1"/>
        </a:solidFill>
        <a:latin typeface="+mn-lt"/>
        <a:ea typeface="+mn-ea"/>
        <a:cs typeface="+mn-cs"/>
      </a:defRPr>
    </a:lvl8pPr>
    <a:lvl9pPr marL="1604589" algn="l" defTabSz="401147" rtl="0" eaLnBrk="1" latinLnBrk="0" hangingPunct="1">
      <a:defRPr sz="5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Shape 81"/>
          <p:cNvSpPr txBox="1">
            <a:spLocks noGrp="1"/>
          </p:cNvSpPr>
          <p:nvPr>
            <p:ph type="body" idx="1"/>
          </p:nvPr>
        </p:nvSpPr>
        <p:spPr>
          <a:xfrm>
            <a:off x="914401" y="3257550"/>
            <a:ext cx="7315199" cy="3086100"/>
          </a:xfrm>
          <a:prstGeom prst="rect">
            <a:avLst/>
          </a:prstGeom>
          <a:noFill/>
          <a:ln>
            <a:noFill/>
          </a:ln>
        </p:spPr>
        <p:txBody>
          <a:bodyPr lIns="91425" tIns="91425" rIns="91425" bIns="91425" anchor="ctr" anchorCtr="0">
            <a:noAutofit/>
          </a:bodyPr>
          <a:lstStyle/>
          <a:p>
            <a:pPr lvl="0">
              <a:spcBef>
                <a:spcPts val="0"/>
              </a:spcBef>
              <a:buNone/>
            </a:pPr>
            <a:endParaRPr dirty="0"/>
          </a:p>
        </p:txBody>
      </p:sp>
      <p:sp>
        <p:nvSpPr>
          <p:cNvPr id="82" name="Shape 82"/>
          <p:cNvSpPr>
            <a:spLocks noGrp="1" noRot="1" noChangeAspect="1"/>
          </p:cNvSpPr>
          <p:nvPr>
            <p:ph type="sldImg" idx="2"/>
          </p:nvPr>
        </p:nvSpPr>
        <p:spPr>
          <a:xfrm>
            <a:off x="2908300" y="514350"/>
            <a:ext cx="3327400" cy="257175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Shape 107"/>
          <p:cNvSpPr txBox="1">
            <a:spLocks noGrp="1"/>
          </p:cNvSpPr>
          <p:nvPr>
            <p:ph type="body" idx="1"/>
          </p:nvPr>
        </p:nvSpPr>
        <p:spPr>
          <a:xfrm>
            <a:off x="914401" y="3257550"/>
            <a:ext cx="7315199" cy="30861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108" name="Shape 108"/>
          <p:cNvSpPr>
            <a:spLocks noGrp="1" noRot="1" noChangeAspect="1"/>
          </p:cNvSpPr>
          <p:nvPr>
            <p:ph type="sldImg" idx="2"/>
          </p:nvPr>
        </p:nvSpPr>
        <p:spPr>
          <a:xfrm>
            <a:off x="2908300" y="514350"/>
            <a:ext cx="3327400" cy="257175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11"/>
        <p:cNvGrpSpPr/>
        <p:nvPr/>
      </p:nvGrpSpPr>
      <p:grpSpPr>
        <a:xfrm>
          <a:off x="0" y="0"/>
          <a:ext cx="0" cy="0"/>
          <a:chOff x="0" y="0"/>
          <a:chExt cx="0" cy="0"/>
        </a:xfrm>
      </p:grpSpPr>
      <p:sp>
        <p:nvSpPr>
          <p:cNvPr id="12" name="Shape 12"/>
          <p:cNvSpPr txBox="1">
            <a:spLocks noGrp="1"/>
          </p:cNvSpPr>
          <p:nvPr>
            <p:ph type="ctrTitle"/>
          </p:nvPr>
        </p:nvSpPr>
        <p:spPr>
          <a:xfrm>
            <a:off x="495102" y="500906"/>
            <a:ext cx="2970610" cy="1065577"/>
          </a:xfrm>
          <a:prstGeom prst="rect">
            <a:avLst/>
          </a:prstGeom>
          <a:noFill/>
          <a:ln>
            <a:noFill/>
          </a:ln>
        </p:spPr>
        <p:txBody>
          <a:bodyPr lIns="40108" tIns="40108" rIns="40108" bIns="40108" anchor="b" anchorCtr="0"/>
          <a:lstStyle>
            <a:lvl1pPr marL="0" marR="0" lvl="0" indent="0" algn="ctr" rtl="0">
              <a:lnSpc>
                <a:spcPct val="90000"/>
              </a:lnSpc>
              <a:spcBef>
                <a:spcPts val="0"/>
              </a:spcBef>
              <a:buClr>
                <a:schemeClr val="dk1"/>
              </a:buClr>
              <a:buFont typeface="Calibri"/>
              <a:buNone/>
              <a:defRPr sz="2600" b="0" i="0" u="none" strike="noStrike" cap="none">
                <a:solidFill>
                  <a:schemeClr val="dk1"/>
                </a:solidFill>
                <a:latin typeface="Calibri"/>
                <a:ea typeface="Calibri"/>
                <a:cs typeface="Calibri"/>
                <a:sym typeface="Calibri"/>
              </a:defRPr>
            </a:lvl1pPr>
            <a:lvl2pPr lvl="1" indent="0">
              <a:spcBef>
                <a:spcPts val="0"/>
              </a:spcBef>
              <a:buNone/>
              <a:defRPr sz="800"/>
            </a:lvl2pPr>
            <a:lvl3pPr lvl="2" indent="0">
              <a:spcBef>
                <a:spcPts val="0"/>
              </a:spcBef>
              <a:buNone/>
              <a:defRPr sz="800"/>
            </a:lvl3pPr>
            <a:lvl4pPr lvl="3" indent="0">
              <a:spcBef>
                <a:spcPts val="0"/>
              </a:spcBef>
              <a:buNone/>
              <a:defRPr sz="800"/>
            </a:lvl4pPr>
            <a:lvl5pPr lvl="4" indent="0">
              <a:spcBef>
                <a:spcPts val="0"/>
              </a:spcBef>
              <a:buNone/>
              <a:defRPr sz="800"/>
            </a:lvl5pPr>
            <a:lvl6pPr lvl="5" indent="0">
              <a:spcBef>
                <a:spcPts val="0"/>
              </a:spcBef>
              <a:buNone/>
              <a:defRPr sz="800"/>
            </a:lvl6pPr>
            <a:lvl7pPr lvl="6" indent="0">
              <a:spcBef>
                <a:spcPts val="0"/>
              </a:spcBef>
              <a:buNone/>
              <a:defRPr sz="800"/>
            </a:lvl7pPr>
            <a:lvl8pPr lvl="7" indent="0">
              <a:spcBef>
                <a:spcPts val="0"/>
              </a:spcBef>
              <a:buNone/>
              <a:defRPr sz="800"/>
            </a:lvl8pPr>
            <a:lvl9pPr lvl="8" indent="0">
              <a:spcBef>
                <a:spcPts val="0"/>
              </a:spcBef>
              <a:buNone/>
              <a:defRPr sz="800"/>
            </a:lvl9pPr>
          </a:lstStyle>
          <a:p>
            <a:r>
              <a:rPr lang="en-US"/>
              <a:t>Click to edit Master title style</a:t>
            </a:r>
            <a:endParaRPr/>
          </a:p>
        </p:txBody>
      </p:sp>
      <p:sp>
        <p:nvSpPr>
          <p:cNvPr id="13" name="Shape 13"/>
          <p:cNvSpPr txBox="1">
            <a:spLocks noGrp="1"/>
          </p:cNvSpPr>
          <p:nvPr>
            <p:ph type="subTitle" idx="1"/>
          </p:nvPr>
        </p:nvSpPr>
        <p:spPr>
          <a:xfrm>
            <a:off x="495102" y="1607576"/>
            <a:ext cx="2970610" cy="738960"/>
          </a:xfrm>
          <a:prstGeom prst="rect">
            <a:avLst/>
          </a:prstGeom>
          <a:noFill/>
          <a:ln>
            <a:noFill/>
          </a:ln>
        </p:spPr>
        <p:txBody>
          <a:bodyPr lIns="40108" tIns="40108" rIns="40108" bIns="40108" anchor="t" anchorCtr="0"/>
          <a:lstStyle>
            <a:lvl1pPr marL="0" marR="0" lvl="0" indent="0" algn="ctr" rtl="0">
              <a:lnSpc>
                <a:spcPct val="90000"/>
              </a:lnSpc>
              <a:spcBef>
                <a:spcPts val="439"/>
              </a:spcBef>
              <a:buClr>
                <a:schemeClr val="dk1"/>
              </a:buClr>
              <a:buFont typeface="Arial"/>
              <a:buNone/>
              <a:defRPr sz="1100" b="0" i="0" u="none" strike="noStrike" cap="none">
                <a:solidFill>
                  <a:schemeClr val="dk1"/>
                </a:solidFill>
                <a:latin typeface="Calibri"/>
                <a:ea typeface="Calibri"/>
                <a:cs typeface="Calibri"/>
                <a:sym typeface="Calibri"/>
              </a:defRPr>
            </a:lvl1pPr>
            <a:lvl2pPr marL="200574" marR="0" lvl="1" indent="0" algn="ctr" rtl="0">
              <a:lnSpc>
                <a:spcPct val="90000"/>
              </a:lnSpc>
              <a:spcBef>
                <a:spcPts val="219"/>
              </a:spcBef>
              <a:buClr>
                <a:schemeClr val="dk1"/>
              </a:buClr>
              <a:buFont typeface="Arial"/>
              <a:buNone/>
              <a:defRPr sz="900" b="0" i="0" u="none" strike="noStrike" cap="none">
                <a:solidFill>
                  <a:schemeClr val="dk1"/>
                </a:solidFill>
                <a:latin typeface="Calibri"/>
                <a:ea typeface="Calibri"/>
                <a:cs typeface="Calibri"/>
                <a:sym typeface="Calibri"/>
              </a:defRPr>
            </a:lvl2pPr>
            <a:lvl3pPr marL="401147" marR="0" lvl="2" indent="0" algn="ctr" rtl="0">
              <a:lnSpc>
                <a:spcPct val="90000"/>
              </a:lnSpc>
              <a:spcBef>
                <a:spcPts val="219"/>
              </a:spcBef>
              <a:buClr>
                <a:schemeClr val="dk1"/>
              </a:buClr>
              <a:buFont typeface="Arial"/>
              <a:buNone/>
              <a:defRPr sz="800" b="0" i="0" u="none" strike="noStrike" cap="none">
                <a:solidFill>
                  <a:schemeClr val="dk1"/>
                </a:solidFill>
                <a:latin typeface="Calibri"/>
                <a:ea typeface="Calibri"/>
                <a:cs typeface="Calibri"/>
                <a:sym typeface="Calibri"/>
              </a:defRPr>
            </a:lvl3pPr>
            <a:lvl4pPr marL="601721" marR="0" lvl="3" indent="0" algn="ctr" rtl="0">
              <a:lnSpc>
                <a:spcPct val="90000"/>
              </a:lnSpc>
              <a:spcBef>
                <a:spcPts val="219"/>
              </a:spcBef>
              <a:buClr>
                <a:schemeClr val="dk1"/>
              </a:buClr>
              <a:buFont typeface="Arial"/>
              <a:buNone/>
              <a:defRPr sz="700" b="0" i="0" u="none" strike="noStrike" cap="none">
                <a:solidFill>
                  <a:schemeClr val="dk1"/>
                </a:solidFill>
                <a:latin typeface="Calibri"/>
                <a:ea typeface="Calibri"/>
                <a:cs typeface="Calibri"/>
                <a:sym typeface="Calibri"/>
              </a:defRPr>
            </a:lvl4pPr>
            <a:lvl5pPr marL="802295" marR="0" lvl="4" indent="0" algn="ctr" rtl="0">
              <a:lnSpc>
                <a:spcPct val="90000"/>
              </a:lnSpc>
              <a:spcBef>
                <a:spcPts val="219"/>
              </a:spcBef>
              <a:buClr>
                <a:schemeClr val="dk1"/>
              </a:buClr>
              <a:buFont typeface="Arial"/>
              <a:buNone/>
              <a:defRPr sz="700" b="0" i="0" u="none" strike="noStrike" cap="none">
                <a:solidFill>
                  <a:schemeClr val="dk1"/>
                </a:solidFill>
                <a:latin typeface="Calibri"/>
                <a:ea typeface="Calibri"/>
                <a:cs typeface="Calibri"/>
                <a:sym typeface="Calibri"/>
              </a:defRPr>
            </a:lvl5pPr>
            <a:lvl6pPr marL="1002868" marR="0" lvl="5" indent="0" algn="ctr" rtl="0">
              <a:lnSpc>
                <a:spcPct val="90000"/>
              </a:lnSpc>
              <a:spcBef>
                <a:spcPts val="219"/>
              </a:spcBef>
              <a:buClr>
                <a:schemeClr val="dk1"/>
              </a:buClr>
              <a:buFont typeface="Arial"/>
              <a:buNone/>
              <a:defRPr sz="700" b="0" i="0" u="none" strike="noStrike" cap="none">
                <a:solidFill>
                  <a:schemeClr val="dk1"/>
                </a:solidFill>
                <a:latin typeface="Calibri"/>
                <a:ea typeface="Calibri"/>
                <a:cs typeface="Calibri"/>
                <a:sym typeface="Calibri"/>
              </a:defRPr>
            </a:lvl6pPr>
            <a:lvl7pPr marL="1203442" marR="0" lvl="6" indent="0" algn="ctr" rtl="0">
              <a:lnSpc>
                <a:spcPct val="90000"/>
              </a:lnSpc>
              <a:spcBef>
                <a:spcPts val="219"/>
              </a:spcBef>
              <a:buClr>
                <a:schemeClr val="dk1"/>
              </a:buClr>
              <a:buFont typeface="Arial"/>
              <a:buNone/>
              <a:defRPr sz="700" b="0" i="0" u="none" strike="noStrike" cap="none">
                <a:solidFill>
                  <a:schemeClr val="dk1"/>
                </a:solidFill>
                <a:latin typeface="Calibri"/>
                <a:ea typeface="Calibri"/>
                <a:cs typeface="Calibri"/>
                <a:sym typeface="Calibri"/>
              </a:defRPr>
            </a:lvl7pPr>
            <a:lvl8pPr marL="1404015" marR="0" lvl="7" indent="0" algn="ctr" rtl="0">
              <a:lnSpc>
                <a:spcPct val="90000"/>
              </a:lnSpc>
              <a:spcBef>
                <a:spcPts val="219"/>
              </a:spcBef>
              <a:buClr>
                <a:schemeClr val="dk1"/>
              </a:buClr>
              <a:buFont typeface="Arial"/>
              <a:buNone/>
              <a:defRPr sz="700" b="0" i="0" u="none" strike="noStrike" cap="none">
                <a:solidFill>
                  <a:schemeClr val="dk1"/>
                </a:solidFill>
                <a:latin typeface="Calibri"/>
                <a:ea typeface="Calibri"/>
                <a:cs typeface="Calibri"/>
                <a:sym typeface="Calibri"/>
              </a:defRPr>
            </a:lvl8pPr>
            <a:lvl9pPr marL="1604589" marR="0" lvl="8" indent="0" algn="ctr" rtl="0">
              <a:lnSpc>
                <a:spcPct val="90000"/>
              </a:lnSpc>
              <a:spcBef>
                <a:spcPts val="219"/>
              </a:spcBef>
              <a:buClr>
                <a:schemeClr val="dk1"/>
              </a:buClr>
              <a:buFont typeface="Arial"/>
              <a:buNone/>
              <a:defRPr sz="700" b="0" i="0" u="none" strike="noStrike" cap="none">
                <a:solidFill>
                  <a:schemeClr val="dk1"/>
                </a:solidFill>
                <a:latin typeface="Calibri"/>
                <a:ea typeface="Calibri"/>
                <a:cs typeface="Calibri"/>
                <a:sym typeface="Calibri"/>
              </a:defRPr>
            </a:lvl9pPr>
          </a:lstStyle>
          <a:p>
            <a:r>
              <a:rPr lang="en-US"/>
              <a:t>Click to edit Master subtitle style</a:t>
            </a:r>
            <a:endParaRPr/>
          </a:p>
        </p:txBody>
      </p:sp>
      <p:sp>
        <p:nvSpPr>
          <p:cNvPr id="14" name="Shape 14"/>
          <p:cNvSpPr txBox="1">
            <a:spLocks noGrp="1"/>
          </p:cNvSpPr>
          <p:nvPr>
            <p:ph type="dt" idx="10"/>
          </p:nvPr>
        </p:nvSpPr>
        <p:spPr>
          <a:xfrm>
            <a:off x="272307" y="2836816"/>
            <a:ext cx="891182" cy="162954"/>
          </a:xfrm>
          <a:prstGeom prst="rect">
            <a:avLst/>
          </a:prstGeom>
          <a:noFill/>
          <a:ln>
            <a:noFill/>
          </a:ln>
        </p:spPr>
        <p:txBody>
          <a:bodyPr lIns="40108" tIns="40108" rIns="40108" bIns="40108" anchor="ctr" anchorCtr="0"/>
          <a:lstStyle>
            <a:lvl1pPr marL="0" marR="0" lvl="0" indent="0" algn="l" rtl="0">
              <a:spcBef>
                <a:spcPts val="0"/>
              </a:spcBef>
              <a:buNone/>
              <a:defRPr sz="500" b="0" i="0" u="none" strike="noStrike" cap="none">
                <a:solidFill>
                  <a:srgbClr val="888888"/>
                </a:solidFill>
                <a:latin typeface="Calibri"/>
                <a:ea typeface="Calibri"/>
                <a:cs typeface="Calibri"/>
                <a:sym typeface="Calibri"/>
              </a:defRPr>
            </a:lvl1pPr>
            <a:lvl2pPr marL="200574" marR="0" lvl="1" indent="0" algn="l" rtl="0">
              <a:spcBef>
                <a:spcPts val="0"/>
              </a:spcBef>
              <a:buNone/>
              <a:defRPr sz="800" b="0" i="0" u="none" strike="noStrike" cap="none">
                <a:solidFill>
                  <a:schemeClr val="dk1"/>
                </a:solidFill>
                <a:latin typeface="Calibri"/>
                <a:ea typeface="Calibri"/>
                <a:cs typeface="Calibri"/>
                <a:sym typeface="Calibri"/>
              </a:defRPr>
            </a:lvl2pPr>
            <a:lvl3pPr marL="401147" marR="0" lvl="2" indent="0" algn="l" rtl="0">
              <a:spcBef>
                <a:spcPts val="0"/>
              </a:spcBef>
              <a:buNone/>
              <a:defRPr sz="800" b="0" i="0" u="none" strike="noStrike" cap="none">
                <a:solidFill>
                  <a:schemeClr val="dk1"/>
                </a:solidFill>
                <a:latin typeface="Calibri"/>
                <a:ea typeface="Calibri"/>
                <a:cs typeface="Calibri"/>
                <a:sym typeface="Calibri"/>
              </a:defRPr>
            </a:lvl3pPr>
            <a:lvl4pPr marL="601721" marR="0" lvl="3" indent="0" algn="l" rtl="0">
              <a:spcBef>
                <a:spcPts val="0"/>
              </a:spcBef>
              <a:buNone/>
              <a:defRPr sz="800" b="0" i="0" u="none" strike="noStrike" cap="none">
                <a:solidFill>
                  <a:schemeClr val="dk1"/>
                </a:solidFill>
                <a:latin typeface="Calibri"/>
                <a:ea typeface="Calibri"/>
                <a:cs typeface="Calibri"/>
                <a:sym typeface="Calibri"/>
              </a:defRPr>
            </a:lvl4pPr>
            <a:lvl5pPr marL="802295" marR="0" lvl="4" indent="0" algn="l" rtl="0">
              <a:spcBef>
                <a:spcPts val="0"/>
              </a:spcBef>
              <a:buNone/>
              <a:defRPr sz="800" b="0" i="0" u="none" strike="noStrike" cap="none">
                <a:solidFill>
                  <a:schemeClr val="dk1"/>
                </a:solidFill>
                <a:latin typeface="Calibri"/>
                <a:ea typeface="Calibri"/>
                <a:cs typeface="Calibri"/>
                <a:sym typeface="Calibri"/>
              </a:defRPr>
            </a:lvl5pPr>
            <a:lvl6pPr marL="1002868" marR="0" lvl="5" indent="0" algn="l" rtl="0">
              <a:spcBef>
                <a:spcPts val="0"/>
              </a:spcBef>
              <a:buNone/>
              <a:defRPr sz="800" b="0" i="0" u="none" strike="noStrike" cap="none">
                <a:solidFill>
                  <a:schemeClr val="dk1"/>
                </a:solidFill>
                <a:latin typeface="Calibri"/>
                <a:ea typeface="Calibri"/>
                <a:cs typeface="Calibri"/>
                <a:sym typeface="Calibri"/>
              </a:defRPr>
            </a:lvl6pPr>
            <a:lvl7pPr marL="1203442" marR="0" lvl="6" indent="0" algn="l" rtl="0">
              <a:spcBef>
                <a:spcPts val="0"/>
              </a:spcBef>
              <a:buNone/>
              <a:defRPr sz="800" b="0" i="0" u="none" strike="noStrike" cap="none">
                <a:solidFill>
                  <a:schemeClr val="dk1"/>
                </a:solidFill>
                <a:latin typeface="Calibri"/>
                <a:ea typeface="Calibri"/>
                <a:cs typeface="Calibri"/>
                <a:sym typeface="Calibri"/>
              </a:defRPr>
            </a:lvl7pPr>
            <a:lvl8pPr marL="1404015" marR="0" lvl="7" indent="0" algn="l" rtl="0">
              <a:spcBef>
                <a:spcPts val="0"/>
              </a:spcBef>
              <a:buNone/>
              <a:defRPr sz="800" b="0" i="0" u="none" strike="noStrike" cap="none">
                <a:solidFill>
                  <a:schemeClr val="dk1"/>
                </a:solidFill>
                <a:latin typeface="Calibri"/>
                <a:ea typeface="Calibri"/>
                <a:cs typeface="Calibri"/>
                <a:sym typeface="Calibri"/>
              </a:defRPr>
            </a:lvl8pPr>
            <a:lvl9pPr marL="1604589" marR="0" lvl="8" indent="0" algn="l" rtl="0">
              <a:spcBef>
                <a:spcPts val="0"/>
              </a:spcBef>
              <a:buNone/>
              <a:defRPr sz="800" b="0" i="0" u="none" strike="noStrike" cap="none">
                <a:solidFill>
                  <a:schemeClr val="dk1"/>
                </a:solidFill>
                <a:latin typeface="Calibri"/>
                <a:ea typeface="Calibri"/>
                <a:cs typeface="Calibri"/>
                <a:sym typeface="Calibri"/>
              </a:defRPr>
            </a:lvl9pPr>
          </a:lstStyle>
          <a:p>
            <a:fld id="{1D8BD707-D9CF-40AE-B4C6-C98DA3205C09}" type="datetimeFigureOut">
              <a:rPr lang="en-US" smtClean="0"/>
              <a:t>16/07/2022</a:t>
            </a:fld>
            <a:endParaRPr lang="en-US"/>
          </a:p>
        </p:txBody>
      </p:sp>
      <p:sp>
        <p:nvSpPr>
          <p:cNvPr id="15" name="Shape 15"/>
          <p:cNvSpPr txBox="1">
            <a:spLocks noGrp="1"/>
          </p:cNvSpPr>
          <p:nvPr>
            <p:ph type="ftr" idx="11"/>
          </p:nvPr>
        </p:nvSpPr>
        <p:spPr>
          <a:xfrm>
            <a:off x="1312020" y="2836816"/>
            <a:ext cx="1336774" cy="162954"/>
          </a:xfrm>
          <a:prstGeom prst="rect">
            <a:avLst/>
          </a:prstGeom>
          <a:noFill/>
          <a:ln>
            <a:noFill/>
          </a:ln>
        </p:spPr>
        <p:txBody>
          <a:bodyPr lIns="40108" tIns="40108" rIns="40108" bIns="40108" anchor="ctr" anchorCtr="0"/>
          <a:lstStyle>
            <a:lvl1pPr marL="0" marR="0" lvl="0" indent="0" algn="ctr" rtl="0">
              <a:spcBef>
                <a:spcPts val="0"/>
              </a:spcBef>
              <a:buNone/>
              <a:defRPr sz="500" b="0" i="0" u="none" strike="noStrike" cap="none">
                <a:solidFill>
                  <a:srgbClr val="888888"/>
                </a:solidFill>
                <a:latin typeface="Calibri"/>
                <a:ea typeface="Calibri"/>
                <a:cs typeface="Calibri"/>
                <a:sym typeface="Calibri"/>
              </a:defRPr>
            </a:lvl1pPr>
            <a:lvl2pPr marL="200574" marR="0" lvl="1" indent="0" algn="l" rtl="0">
              <a:spcBef>
                <a:spcPts val="0"/>
              </a:spcBef>
              <a:buNone/>
              <a:defRPr sz="800" b="0" i="0" u="none" strike="noStrike" cap="none">
                <a:solidFill>
                  <a:schemeClr val="dk1"/>
                </a:solidFill>
                <a:latin typeface="Calibri"/>
                <a:ea typeface="Calibri"/>
                <a:cs typeface="Calibri"/>
                <a:sym typeface="Calibri"/>
              </a:defRPr>
            </a:lvl2pPr>
            <a:lvl3pPr marL="401147" marR="0" lvl="2" indent="0" algn="l" rtl="0">
              <a:spcBef>
                <a:spcPts val="0"/>
              </a:spcBef>
              <a:buNone/>
              <a:defRPr sz="800" b="0" i="0" u="none" strike="noStrike" cap="none">
                <a:solidFill>
                  <a:schemeClr val="dk1"/>
                </a:solidFill>
                <a:latin typeface="Calibri"/>
                <a:ea typeface="Calibri"/>
                <a:cs typeface="Calibri"/>
                <a:sym typeface="Calibri"/>
              </a:defRPr>
            </a:lvl3pPr>
            <a:lvl4pPr marL="601721" marR="0" lvl="3" indent="0" algn="l" rtl="0">
              <a:spcBef>
                <a:spcPts val="0"/>
              </a:spcBef>
              <a:buNone/>
              <a:defRPr sz="800" b="0" i="0" u="none" strike="noStrike" cap="none">
                <a:solidFill>
                  <a:schemeClr val="dk1"/>
                </a:solidFill>
                <a:latin typeface="Calibri"/>
                <a:ea typeface="Calibri"/>
                <a:cs typeface="Calibri"/>
                <a:sym typeface="Calibri"/>
              </a:defRPr>
            </a:lvl4pPr>
            <a:lvl5pPr marL="802295" marR="0" lvl="4" indent="0" algn="l" rtl="0">
              <a:spcBef>
                <a:spcPts val="0"/>
              </a:spcBef>
              <a:buNone/>
              <a:defRPr sz="800" b="0" i="0" u="none" strike="noStrike" cap="none">
                <a:solidFill>
                  <a:schemeClr val="dk1"/>
                </a:solidFill>
                <a:latin typeface="Calibri"/>
                <a:ea typeface="Calibri"/>
                <a:cs typeface="Calibri"/>
                <a:sym typeface="Calibri"/>
              </a:defRPr>
            </a:lvl5pPr>
            <a:lvl6pPr marL="1002868" marR="0" lvl="5" indent="0" algn="l" rtl="0">
              <a:spcBef>
                <a:spcPts val="0"/>
              </a:spcBef>
              <a:buNone/>
              <a:defRPr sz="800" b="0" i="0" u="none" strike="noStrike" cap="none">
                <a:solidFill>
                  <a:schemeClr val="dk1"/>
                </a:solidFill>
                <a:latin typeface="Calibri"/>
                <a:ea typeface="Calibri"/>
                <a:cs typeface="Calibri"/>
                <a:sym typeface="Calibri"/>
              </a:defRPr>
            </a:lvl6pPr>
            <a:lvl7pPr marL="1203442" marR="0" lvl="6" indent="0" algn="l" rtl="0">
              <a:spcBef>
                <a:spcPts val="0"/>
              </a:spcBef>
              <a:buNone/>
              <a:defRPr sz="800" b="0" i="0" u="none" strike="noStrike" cap="none">
                <a:solidFill>
                  <a:schemeClr val="dk1"/>
                </a:solidFill>
                <a:latin typeface="Calibri"/>
                <a:ea typeface="Calibri"/>
                <a:cs typeface="Calibri"/>
                <a:sym typeface="Calibri"/>
              </a:defRPr>
            </a:lvl7pPr>
            <a:lvl8pPr marL="1404015" marR="0" lvl="7" indent="0" algn="l" rtl="0">
              <a:spcBef>
                <a:spcPts val="0"/>
              </a:spcBef>
              <a:buNone/>
              <a:defRPr sz="800" b="0" i="0" u="none" strike="noStrike" cap="none">
                <a:solidFill>
                  <a:schemeClr val="dk1"/>
                </a:solidFill>
                <a:latin typeface="Calibri"/>
                <a:ea typeface="Calibri"/>
                <a:cs typeface="Calibri"/>
                <a:sym typeface="Calibri"/>
              </a:defRPr>
            </a:lvl8pPr>
            <a:lvl9pPr marL="1604589" marR="0" lvl="8" indent="0" algn="l" rtl="0">
              <a:spcBef>
                <a:spcPts val="0"/>
              </a:spcBef>
              <a:buNone/>
              <a:defRPr sz="800" b="0" i="0" u="none" strike="noStrike" cap="none">
                <a:solidFill>
                  <a:schemeClr val="dk1"/>
                </a:solidFill>
                <a:latin typeface="Calibri"/>
                <a:ea typeface="Calibri"/>
                <a:cs typeface="Calibri"/>
                <a:sym typeface="Calibri"/>
              </a:defRPr>
            </a:lvl9pPr>
          </a:lstStyle>
          <a:p>
            <a:pPr marL="5571">
              <a:lnSpc>
                <a:spcPts val="630"/>
              </a:lnSpc>
            </a:pPr>
            <a:r>
              <a:rPr lang="vi-VN" spc="-2"/>
              <a:t>HTML5 </a:t>
            </a:r>
            <a:r>
              <a:rPr lang="vi-VN"/>
              <a:t>/ Giới </a:t>
            </a:r>
            <a:r>
              <a:rPr lang="vi-VN" spc="-2"/>
              <a:t>thiệu </a:t>
            </a:r>
            <a:r>
              <a:rPr lang="vi-VN" spc="-4"/>
              <a:t>về</a:t>
            </a:r>
            <a:r>
              <a:rPr lang="vi-VN" spc="-18"/>
              <a:t> </a:t>
            </a:r>
            <a:r>
              <a:rPr lang="vi-VN" spc="-7"/>
              <a:t>Web</a:t>
            </a:r>
            <a:endParaRPr lang="vi-VN" spc="-7" dirty="0"/>
          </a:p>
        </p:txBody>
      </p:sp>
      <p:sp>
        <p:nvSpPr>
          <p:cNvPr id="16" name="Shape 16"/>
          <p:cNvSpPr txBox="1">
            <a:spLocks noGrp="1"/>
          </p:cNvSpPr>
          <p:nvPr>
            <p:ph type="sldNum" idx="12"/>
          </p:nvPr>
        </p:nvSpPr>
        <p:spPr>
          <a:xfrm>
            <a:off x="3738018" y="2897747"/>
            <a:ext cx="148530" cy="162954"/>
          </a:xfrm>
          <a:prstGeom prst="rect">
            <a:avLst/>
          </a:prstGeom>
          <a:noFill/>
          <a:ln>
            <a:noFill/>
          </a:ln>
        </p:spPr>
        <p:txBody>
          <a:bodyPr lIns="40108" tIns="20049" rIns="40108" bIns="20049" anchor="ctr" anchorCtr="0">
            <a:noAutofit/>
          </a:bodyPr>
          <a:lstStyle>
            <a:lvl1pPr algn="ctr">
              <a:defRPr sz="800" b="1">
                <a:solidFill>
                  <a:schemeClr val="bg1"/>
                </a:solidFill>
              </a:defRPr>
            </a:lvl1pPr>
          </a:lstStyle>
          <a:p>
            <a:pPr marL="11143">
              <a:lnSpc>
                <a:spcPts val="630"/>
              </a:lnSpc>
            </a:pPr>
            <a:fld id="{81D60167-4931-47E6-BA6A-407CBD079E47}" type="slidenum">
              <a:rPr lang="vi-VN" smtClean="0"/>
              <a:pPr marL="11143">
                <a:lnSpc>
                  <a:spcPts val="630"/>
                </a:lnSpc>
              </a:pPr>
              <a:t>‹#›</a:t>
            </a:fld>
            <a:endParaRPr lang="vi-VN"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17"/>
        <p:cNvGrpSpPr/>
        <p:nvPr/>
      </p:nvGrpSpPr>
      <p:grpSpPr>
        <a:xfrm>
          <a:off x="0" y="0"/>
          <a:ext cx="0" cy="0"/>
          <a:chOff x="0" y="0"/>
          <a:chExt cx="0" cy="0"/>
        </a:xfrm>
      </p:grpSpPr>
      <p:sp>
        <p:nvSpPr>
          <p:cNvPr id="18" name="Shape 18"/>
          <p:cNvSpPr txBox="1">
            <a:spLocks noGrp="1"/>
          </p:cNvSpPr>
          <p:nvPr>
            <p:ph type="title"/>
          </p:nvPr>
        </p:nvSpPr>
        <p:spPr>
          <a:xfrm>
            <a:off x="272306" y="162954"/>
            <a:ext cx="3416201" cy="591593"/>
          </a:xfrm>
          <a:prstGeom prst="rect">
            <a:avLst/>
          </a:prstGeom>
          <a:noFill/>
          <a:ln>
            <a:noFill/>
          </a:ln>
        </p:spPr>
        <p:txBody>
          <a:bodyPr lIns="40108" tIns="40108" rIns="40108" bIns="40108" anchor="ctr" anchorCtr="0"/>
          <a:lstStyle>
            <a:lvl1pPr marL="0" marR="0" lvl="0" indent="0" algn="l" rtl="0">
              <a:lnSpc>
                <a:spcPct val="90000"/>
              </a:lnSpc>
              <a:spcBef>
                <a:spcPts val="0"/>
              </a:spcBef>
              <a:buClr>
                <a:schemeClr val="dk1"/>
              </a:buClr>
              <a:buFont typeface="Calibri"/>
              <a:buNone/>
              <a:defRPr sz="1900" b="0" i="0" u="none" strike="noStrike" cap="none">
                <a:solidFill>
                  <a:schemeClr val="dk1"/>
                </a:solidFill>
                <a:latin typeface="Calibri"/>
                <a:ea typeface="Calibri"/>
                <a:cs typeface="Calibri"/>
                <a:sym typeface="Calibri"/>
              </a:defRPr>
            </a:lvl1pPr>
            <a:lvl2pPr lvl="1" indent="0">
              <a:spcBef>
                <a:spcPts val="0"/>
              </a:spcBef>
              <a:buNone/>
              <a:defRPr sz="800"/>
            </a:lvl2pPr>
            <a:lvl3pPr lvl="2" indent="0">
              <a:spcBef>
                <a:spcPts val="0"/>
              </a:spcBef>
              <a:buNone/>
              <a:defRPr sz="800"/>
            </a:lvl3pPr>
            <a:lvl4pPr lvl="3" indent="0">
              <a:spcBef>
                <a:spcPts val="0"/>
              </a:spcBef>
              <a:buNone/>
              <a:defRPr sz="800"/>
            </a:lvl4pPr>
            <a:lvl5pPr lvl="4" indent="0">
              <a:spcBef>
                <a:spcPts val="0"/>
              </a:spcBef>
              <a:buNone/>
              <a:defRPr sz="800"/>
            </a:lvl5pPr>
            <a:lvl6pPr lvl="5" indent="0">
              <a:spcBef>
                <a:spcPts val="0"/>
              </a:spcBef>
              <a:buNone/>
              <a:defRPr sz="800"/>
            </a:lvl6pPr>
            <a:lvl7pPr lvl="6" indent="0">
              <a:spcBef>
                <a:spcPts val="0"/>
              </a:spcBef>
              <a:buNone/>
              <a:defRPr sz="800"/>
            </a:lvl7pPr>
            <a:lvl8pPr lvl="7" indent="0">
              <a:spcBef>
                <a:spcPts val="0"/>
              </a:spcBef>
              <a:buNone/>
              <a:defRPr sz="800"/>
            </a:lvl8pPr>
            <a:lvl9pPr lvl="8" indent="0">
              <a:spcBef>
                <a:spcPts val="0"/>
              </a:spcBef>
              <a:buNone/>
              <a:defRPr sz="800"/>
            </a:lvl9pPr>
          </a:lstStyle>
          <a:p>
            <a:r>
              <a:rPr lang="en-US"/>
              <a:t>Click to edit Master title style</a:t>
            </a:r>
            <a:endParaRPr/>
          </a:p>
        </p:txBody>
      </p:sp>
      <p:sp>
        <p:nvSpPr>
          <p:cNvPr id="19" name="Shape 19"/>
          <p:cNvSpPr txBox="1">
            <a:spLocks noGrp="1"/>
          </p:cNvSpPr>
          <p:nvPr>
            <p:ph type="body" idx="1"/>
          </p:nvPr>
        </p:nvSpPr>
        <p:spPr>
          <a:xfrm>
            <a:off x="272306" y="814770"/>
            <a:ext cx="3416201" cy="1941986"/>
          </a:xfrm>
          <a:prstGeom prst="rect">
            <a:avLst/>
          </a:prstGeom>
          <a:noFill/>
          <a:ln>
            <a:noFill/>
          </a:ln>
        </p:spPr>
        <p:txBody>
          <a:bodyPr lIns="40108" tIns="40108" rIns="40108" bIns="40108" anchor="t" anchorCtr="0"/>
          <a:lstStyle>
            <a:lvl1pPr marL="100287" marR="0" lvl="0" indent="-22286" algn="l" rtl="0">
              <a:lnSpc>
                <a:spcPct val="90000"/>
              </a:lnSpc>
              <a:spcBef>
                <a:spcPts val="439"/>
              </a:spcBef>
              <a:buClr>
                <a:schemeClr val="dk1"/>
              </a:buClr>
              <a:buSzPct val="100000"/>
              <a:buFont typeface="Arial"/>
              <a:buChar char="•"/>
              <a:defRPr sz="1200" b="0" i="0" u="none" strike="noStrike" cap="none">
                <a:solidFill>
                  <a:schemeClr val="dk1"/>
                </a:solidFill>
                <a:latin typeface="Calibri"/>
                <a:ea typeface="Calibri"/>
                <a:cs typeface="Calibri"/>
                <a:sym typeface="Calibri"/>
              </a:defRPr>
            </a:lvl1pPr>
            <a:lvl2pPr marL="300860" marR="0" lvl="1" indent="-33429" algn="l" rtl="0">
              <a:lnSpc>
                <a:spcPct val="90000"/>
              </a:lnSpc>
              <a:spcBef>
                <a:spcPts val="219"/>
              </a:spcBef>
              <a:buClr>
                <a:schemeClr val="dk1"/>
              </a:buClr>
              <a:buSzPct val="100000"/>
              <a:buFont typeface="Arial"/>
              <a:buChar char="•"/>
              <a:defRPr sz="1100" b="0" i="0" u="none" strike="noStrike" cap="none">
                <a:solidFill>
                  <a:schemeClr val="dk1"/>
                </a:solidFill>
                <a:latin typeface="Calibri"/>
                <a:ea typeface="Calibri"/>
                <a:cs typeface="Calibri"/>
                <a:sym typeface="Calibri"/>
              </a:defRPr>
            </a:lvl2pPr>
            <a:lvl3pPr marL="501434" marR="0" lvl="2" indent="-44572" algn="l" rtl="0">
              <a:lnSpc>
                <a:spcPct val="90000"/>
              </a:lnSpc>
              <a:spcBef>
                <a:spcPts val="219"/>
              </a:spcBef>
              <a:buClr>
                <a:schemeClr val="dk1"/>
              </a:buClr>
              <a:buSzPct val="100000"/>
              <a:buFont typeface="Arial"/>
              <a:buChar char="•"/>
              <a:defRPr sz="900" b="0" i="0" u="none" strike="noStrike" cap="none">
                <a:solidFill>
                  <a:schemeClr val="dk1"/>
                </a:solidFill>
                <a:latin typeface="Calibri"/>
                <a:ea typeface="Calibri"/>
                <a:cs typeface="Calibri"/>
                <a:sym typeface="Calibri"/>
              </a:defRPr>
            </a:lvl3pPr>
            <a:lvl4pPr marL="702008" marR="0" lvl="3" indent="-50143" algn="l" rtl="0">
              <a:lnSpc>
                <a:spcPct val="90000"/>
              </a:lnSpc>
              <a:spcBef>
                <a:spcPts val="219"/>
              </a:spcBef>
              <a:buClr>
                <a:schemeClr val="dk1"/>
              </a:buClr>
              <a:buSzPct val="100000"/>
              <a:buFont typeface="Arial"/>
              <a:buChar char="•"/>
              <a:defRPr sz="800" b="0" i="0" u="none" strike="noStrike" cap="none">
                <a:solidFill>
                  <a:schemeClr val="dk1"/>
                </a:solidFill>
                <a:latin typeface="Calibri"/>
                <a:ea typeface="Calibri"/>
                <a:cs typeface="Calibri"/>
                <a:sym typeface="Calibri"/>
              </a:defRPr>
            </a:lvl4pPr>
            <a:lvl5pPr marL="902581" marR="0" lvl="4" indent="-50143" algn="l" rtl="0">
              <a:lnSpc>
                <a:spcPct val="90000"/>
              </a:lnSpc>
              <a:spcBef>
                <a:spcPts val="219"/>
              </a:spcBef>
              <a:buClr>
                <a:schemeClr val="dk1"/>
              </a:buClr>
              <a:buSzPct val="100000"/>
              <a:buFont typeface="Arial"/>
              <a:buChar char="•"/>
              <a:defRPr sz="800" b="0" i="0" u="none" strike="noStrike" cap="none">
                <a:solidFill>
                  <a:schemeClr val="dk1"/>
                </a:solidFill>
                <a:latin typeface="Calibri"/>
                <a:ea typeface="Calibri"/>
                <a:cs typeface="Calibri"/>
                <a:sym typeface="Calibri"/>
              </a:defRPr>
            </a:lvl5pPr>
            <a:lvl6pPr marL="1103155" marR="0" lvl="5" indent="-50143" algn="l" rtl="0">
              <a:lnSpc>
                <a:spcPct val="90000"/>
              </a:lnSpc>
              <a:spcBef>
                <a:spcPts val="219"/>
              </a:spcBef>
              <a:buClr>
                <a:schemeClr val="dk1"/>
              </a:buClr>
              <a:buSzPct val="100000"/>
              <a:buFont typeface="Arial"/>
              <a:buChar char="•"/>
              <a:defRPr sz="800" b="0" i="0" u="none" strike="noStrike" cap="none">
                <a:solidFill>
                  <a:schemeClr val="dk1"/>
                </a:solidFill>
                <a:latin typeface="Calibri"/>
                <a:ea typeface="Calibri"/>
                <a:cs typeface="Calibri"/>
                <a:sym typeface="Calibri"/>
              </a:defRPr>
            </a:lvl6pPr>
            <a:lvl7pPr marL="1303729" marR="0" lvl="6" indent="-50143" algn="l" rtl="0">
              <a:lnSpc>
                <a:spcPct val="90000"/>
              </a:lnSpc>
              <a:spcBef>
                <a:spcPts val="219"/>
              </a:spcBef>
              <a:buClr>
                <a:schemeClr val="dk1"/>
              </a:buClr>
              <a:buSzPct val="100000"/>
              <a:buFont typeface="Arial"/>
              <a:buChar char="•"/>
              <a:defRPr sz="800" b="0" i="0" u="none" strike="noStrike" cap="none">
                <a:solidFill>
                  <a:schemeClr val="dk1"/>
                </a:solidFill>
                <a:latin typeface="Calibri"/>
                <a:ea typeface="Calibri"/>
                <a:cs typeface="Calibri"/>
                <a:sym typeface="Calibri"/>
              </a:defRPr>
            </a:lvl7pPr>
            <a:lvl8pPr marL="1504302" marR="0" lvl="7" indent="-50143" algn="l" rtl="0">
              <a:lnSpc>
                <a:spcPct val="90000"/>
              </a:lnSpc>
              <a:spcBef>
                <a:spcPts val="219"/>
              </a:spcBef>
              <a:buClr>
                <a:schemeClr val="dk1"/>
              </a:buClr>
              <a:buSzPct val="100000"/>
              <a:buFont typeface="Arial"/>
              <a:buChar char="•"/>
              <a:defRPr sz="800" b="0" i="0" u="none" strike="noStrike" cap="none">
                <a:solidFill>
                  <a:schemeClr val="dk1"/>
                </a:solidFill>
                <a:latin typeface="Calibri"/>
                <a:ea typeface="Calibri"/>
                <a:cs typeface="Calibri"/>
                <a:sym typeface="Calibri"/>
              </a:defRPr>
            </a:lvl8pPr>
            <a:lvl9pPr marL="1704876" marR="0" lvl="8" indent="-50143" algn="l" rtl="0">
              <a:lnSpc>
                <a:spcPct val="90000"/>
              </a:lnSpc>
              <a:spcBef>
                <a:spcPts val="219"/>
              </a:spcBef>
              <a:buClr>
                <a:schemeClr val="dk1"/>
              </a:buClr>
              <a:buSzPct val="100000"/>
              <a:buFont typeface="Arial"/>
              <a:buChar char="•"/>
              <a:defRPr sz="800" b="0" i="0" u="none" strike="noStrike" cap="none">
                <a:solidFill>
                  <a:schemeClr val="dk1"/>
                </a:solidFill>
                <a:latin typeface="Calibri"/>
                <a:ea typeface="Calibri"/>
                <a:cs typeface="Calibri"/>
                <a:sym typeface="Calibri"/>
              </a:defRPr>
            </a:lvl9pPr>
          </a:lstStyle>
          <a:p>
            <a:pPr lvl="0"/>
            <a:r>
              <a:rPr lang="en-US"/>
              <a:t>Click to edit Master text styles</a:t>
            </a:r>
          </a:p>
        </p:txBody>
      </p:sp>
      <p:sp>
        <p:nvSpPr>
          <p:cNvPr id="20" name="Shape 20"/>
          <p:cNvSpPr txBox="1">
            <a:spLocks noGrp="1"/>
          </p:cNvSpPr>
          <p:nvPr>
            <p:ph type="dt" idx="10"/>
          </p:nvPr>
        </p:nvSpPr>
        <p:spPr>
          <a:xfrm>
            <a:off x="272307" y="2836816"/>
            <a:ext cx="891182" cy="162954"/>
          </a:xfrm>
          <a:prstGeom prst="rect">
            <a:avLst/>
          </a:prstGeom>
          <a:noFill/>
          <a:ln>
            <a:noFill/>
          </a:ln>
        </p:spPr>
        <p:txBody>
          <a:bodyPr lIns="40108" tIns="40108" rIns="40108" bIns="40108" anchor="ctr" anchorCtr="0"/>
          <a:lstStyle>
            <a:lvl1pPr marL="0" marR="0" lvl="0" indent="0" algn="l" rtl="0">
              <a:spcBef>
                <a:spcPts val="0"/>
              </a:spcBef>
              <a:buNone/>
              <a:defRPr sz="500" b="0" i="0" u="none" strike="noStrike" cap="none">
                <a:solidFill>
                  <a:srgbClr val="888888"/>
                </a:solidFill>
                <a:latin typeface="Calibri"/>
                <a:ea typeface="Calibri"/>
                <a:cs typeface="Calibri"/>
                <a:sym typeface="Calibri"/>
              </a:defRPr>
            </a:lvl1pPr>
            <a:lvl2pPr marL="200574" marR="0" lvl="1" indent="0" algn="l" rtl="0">
              <a:spcBef>
                <a:spcPts val="0"/>
              </a:spcBef>
              <a:buNone/>
              <a:defRPr sz="800" b="0" i="0" u="none" strike="noStrike" cap="none">
                <a:solidFill>
                  <a:schemeClr val="dk1"/>
                </a:solidFill>
                <a:latin typeface="Calibri"/>
                <a:ea typeface="Calibri"/>
                <a:cs typeface="Calibri"/>
                <a:sym typeface="Calibri"/>
              </a:defRPr>
            </a:lvl2pPr>
            <a:lvl3pPr marL="401147" marR="0" lvl="2" indent="0" algn="l" rtl="0">
              <a:spcBef>
                <a:spcPts val="0"/>
              </a:spcBef>
              <a:buNone/>
              <a:defRPr sz="800" b="0" i="0" u="none" strike="noStrike" cap="none">
                <a:solidFill>
                  <a:schemeClr val="dk1"/>
                </a:solidFill>
                <a:latin typeface="Calibri"/>
                <a:ea typeface="Calibri"/>
                <a:cs typeface="Calibri"/>
                <a:sym typeface="Calibri"/>
              </a:defRPr>
            </a:lvl3pPr>
            <a:lvl4pPr marL="601721" marR="0" lvl="3" indent="0" algn="l" rtl="0">
              <a:spcBef>
                <a:spcPts val="0"/>
              </a:spcBef>
              <a:buNone/>
              <a:defRPr sz="800" b="0" i="0" u="none" strike="noStrike" cap="none">
                <a:solidFill>
                  <a:schemeClr val="dk1"/>
                </a:solidFill>
                <a:latin typeface="Calibri"/>
                <a:ea typeface="Calibri"/>
                <a:cs typeface="Calibri"/>
                <a:sym typeface="Calibri"/>
              </a:defRPr>
            </a:lvl4pPr>
            <a:lvl5pPr marL="802295" marR="0" lvl="4" indent="0" algn="l" rtl="0">
              <a:spcBef>
                <a:spcPts val="0"/>
              </a:spcBef>
              <a:buNone/>
              <a:defRPr sz="800" b="0" i="0" u="none" strike="noStrike" cap="none">
                <a:solidFill>
                  <a:schemeClr val="dk1"/>
                </a:solidFill>
                <a:latin typeface="Calibri"/>
                <a:ea typeface="Calibri"/>
                <a:cs typeface="Calibri"/>
                <a:sym typeface="Calibri"/>
              </a:defRPr>
            </a:lvl5pPr>
            <a:lvl6pPr marL="1002868" marR="0" lvl="5" indent="0" algn="l" rtl="0">
              <a:spcBef>
                <a:spcPts val="0"/>
              </a:spcBef>
              <a:buNone/>
              <a:defRPr sz="800" b="0" i="0" u="none" strike="noStrike" cap="none">
                <a:solidFill>
                  <a:schemeClr val="dk1"/>
                </a:solidFill>
                <a:latin typeface="Calibri"/>
                <a:ea typeface="Calibri"/>
                <a:cs typeface="Calibri"/>
                <a:sym typeface="Calibri"/>
              </a:defRPr>
            </a:lvl6pPr>
            <a:lvl7pPr marL="1203442" marR="0" lvl="6" indent="0" algn="l" rtl="0">
              <a:spcBef>
                <a:spcPts val="0"/>
              </a:spcBef>
              <a:buNone/>
              <a:defRPr sz="800" b="0" i="0" u="none" strike="noStrike" cap="none">
                <a:solidFill>
                  <a:schemeClr val="dk1"/>
                </a:solidFill>
                <a:latin typeface="Calibri"/>
                <a:ea typeface="Calibri"/>
                <a:cs typeface="Calibri"/>
                <a:sym typeface="Calibri"/>
              </a:defRPr>
            </a:lvl7pPr>
            <a:lvl8pPr marL="1404015" marR="0" lvl="7" indent="0" algn="l" rtl="0">
              <a:spcBef>
                <a:spcPts val="0"/>
              </a:spcBef>
              <a:buNone/>
              <a:defRPr sz="800" b="0" i="0" u="none" strike="noStrike" cap="none">
                <a:solidFill>
                  <a:schemeClr val="dk1"/>
                </a:solidFill>
                <a:latin typeface="Calibri"/>
                <a:ea typeface="Calibri"/>
                <a:cs typeface="Calibri"/>
                <a:sym typeface="Calibri"/>
              </a:defRPr>
            </a:lvl8pPr>
            <a:lvl9pPr marL="1604589" marR="0" lvl="8" indent="0" algn="l" rtl="0">
              <a:spcBef>
                <a:spcPts val="0"/>
              </a:spcBef>
              <a:buNone/>
              <a:defRPr sz="800" b="0" i="0" u="none" strike="noStrike" cap="none">
                <a:solidFill>
                  <a:schemeClr val="dk1"/>
                </a:solidFill>
                <a:latin typeface="Calibri"/>
                <a:ea typeface="Calibri"/>
                <a:cs typeface="Calibri"/>
                <a:sym typeface="Calibri"/>
              </a:defRPr>
            </a:lvl9pPr>
          </a:lstStyle>
          <a:p>
            <a:fld id="{1D8BD707-D9CF-40AE-B4C6-C98DA3205C09}" type="datetimeFigureOut">
              <a:rPr lang="en-US" smtClean="0"/>
              <a:t>16/07/2022</a:t>
            </a:fld>
            <a:endParaRPr lang="en-US"/>
          </a:p>
        </p:txBody>
      </p:sp>
      <p:sp>
        <p:nvSpPr>
          <p:cNvPr id="21" name="Shape 21"/>
          <p:cNvSpPr txBox="1">
            <a:spLocks noGrp="1"/>
          </p:cNvSpPr>
          <p:nvPr>
            <p:ph type="ftr" idx="11"/>
          </p:nvPr>
        </p:nvSpPr>
        <p:spPr>
          <a:xfrm>
            <a:off x="1312020" y="2836816"/>
            <a:ext cx="1336774" cy="162954"/>
          </a:xfrm>
          <a:prstGeom prst="rect">
            <a:avLst/>
          </a:prstGeom>
          <a:noFill/>
          <a:ln>
            <a:noFill/>
          </a:ln>
        </p:spPr>
        <p:txBody>
          <a:bodyPr lIns="40108" tIns="40108" rIns="40108" bIns="40108" anchor="ctr" anchorCtr="0"/>
          <a:lstStyle>
            <a:lvl1pPr marL="0" marR="0" lvl="0" indent="0" algn="ctr" rtl="0">
              <a:spcBef>
                <a:spcPts val="0"/>
              </a:spcBef>
              <a:buNone/>
              <a:defRPr sz="500" b="0" i="0" u="none" strike="noStrike" cap="none">
                <a:solidFill>
                  <a:srgbClr val="888888"/>
                </a:solidFill>
                <a:latin typeface="Calibri"/>
                <a:ea typeface="Calibri"/>
                <a:cs typeface="Calibri"/>
                <a:sym typeface="Calibri"/>
              </a:defRPr>
            </a:lvl1pPr>
            <a:lvl2pPr marL="200574" marR="0" lvl="1" indent="0" algn="l" rtl="0">
              <a:spcBef>
                <a:spcPts val="0"/>
              </a:spcBef>
              <a:buNone/>
              <a:defRPr sz="800" b="0" i="0" u="none" strike="noStrike" cap="none">
                <a:solidFill>
                  <a:schemeClr val="dk1"/>
                </a:solidFill>
                <a:latin typeface="Calibri"/>
                <a:ea typeface="Calibri"/>
                <a:cs typeface="Calibri"/>
                <a:sym typeface="Calibri"/>
              </a:defRPr>
            </a:lvl2pPr>
            <a:lvl3pPr marL="401147" marR="0" lvl="2" indent="0" algn="l" rtl="0">
              <a:spcBef>
                <a:spcPts val="0"/>
              </a:spcBef>
              <a:buNone/>
              <a:defRPr sz="800" b="0" i="0" u="none" strike="noStrike" cap="none">
                <a:solidFill>
                  <a:schemeClr val="dk1"/>
                </a:solidFill>
                <a:latin typeface="Calibri"/>
                <a:ea typeface="Calibri"/>
                <a:cs typeface="Calibri"/>
                <a:sym typeface="Calibri"/>
              </a:defRPr>
            </a:lvl3pPr>
            <a:lvl4pPr marL="601721" marR="0" lvl="3" indent="0" algn="l" rtl="0">
              <a:spcBef>
                <a:spcPts val="0"/>
              </a:spcBef>
              <a:buNone/>
              <a:defRPr sz="800" b="0" i="0" u="none" strike="noStrike" cap="none">
                <a:solidFill>
                  <a:schemeClr val="dk1"/>
                </a:solidFill>
                <a:latin typeface="Calibri"/>
                <a:ea typeface="Calibri"/>
                <a:cs typeface="Calibri"/>
                <a:sym typeface="Calibri"/>
              </a:defRPr>
            </a:lvl4pPr>
            <a:lvl5pPr marL="802295" marR="0" lvl="4" indent="0" algn="l" rtl="0">
              <a:spcBef>
                <a:spcPts val="0"/>
              </a:spcBef>
              <a:buNone/>
              <a:defRPr sz="800" b="0" i="0" u="none" strike="noStrike" cap="none">
                <a:solidFill>
                  <a:schemeClr val="dk1"/>
                </a:solidFill>
                <a:latin typeface="Calibri"/>
                <a:ea typeface="Calibri"/>
                <a:cs typeface="Calibri"/>
                <a:sym typeface="Calibri"/>
              </a:defRPr>
            </a:lvl5pPr>
            <a:lvl6pPr marL="1002868" marR="0" lvl="5" indent="0" algn="l" rtl="0">
              <a:spcBef>
                <a:spcPts val="0"/>
              </a:spcBef>
              <a:buNone/>
              <a:defRPr sz="800" b="0" i="0" u="none" strike="noStrike" cap="none">
                <a:solidFill>
                  <a:schemeClr val="dk1"/>
                </a:solidFill>
                <a:latin typeface="Calibri"/>
                <a:ea typeface="Calibri"/>
                <a:cs typeface="Calibri"/>
                <a:sym typeface="Calibri"/>
              </a:defRPr>
            </a:lvl6pPr>
            <a:lvl7pPr marL="1203442" marR="0" lvl="6" indent="0" algn="l" rtl="0">
              <a:spcBef>
                <a:spcPts val="0"/>
              </a:spcBef>
              <a:buNone/>
              <a:defRPr sz="800" b="0" i="0" u="none" strike="noStrike" cap="none">
                <a:solidFill>
                  <a:schemeClr val="dk1"/>
                </a:solidFill>
                <a:latin typeface="Calibri"/>
                <a:ea typeface="Calibri"/>
                <a:cs typeface="Calibri"/>
                <a:sym typeface="Calibri"/>
              </a:defRPr>
            </a:lvl7pPr>
            <a:lvl8pPr marL="1404015" marR="0" lvl="7" indent="0" algn="l" rtl="0">
              <a:spcBef>
                <a:spcPts val="0"/>
              </a:spcBef>
              <a:buNone/>
              <a:defRPr sz="800" b="0" i="0" u="none" strike="noStrike" cap="none">
                <a:solidFill>
                  <a:schemeClr val="dk1"/>
                </a:solidFill>
                <a:latin typeface="Calibri"/>
                <a:ea typeface="Calibri"/>
                <a:cs typeface="Calibri"/>
                <a:sym typeface="Calibri"/>
              </a:defRPr>
            </a:lvl8pPr>
            <a:lvl9pPr marL="1604589" marR="0" lvl="8" indent="0" algn="l" rtl="0">
              <a:spcBef>
                <a:spcPts val="0"/>
              </a:spcBef>
              <a:buNone/>
              <a:defRPr sz="800" b="0" i="0" u="none" strike="noStrike" cap="none">
                <a:solidFill>
                  <a:schemeClr val="dk1"/>
                </a:solidFill>
                <a:latin typeface="Calibri"/>
                <a:ea typeface="Calibri"/>
                <a:cs typeface="Calibri"/>
                <a:sym typeface="Calibri"/>
              </a:defRPr>
            </a:lvl9pPr>
          </a:lstStyle>
          <a:p>
            <a:pPr marL="5571">
              <a:lnSpc>
                <a:spcPts val="630"/>
              </a:lnSpc>
            </a:pPr>
            <a:r>
              <a:rPr lang="vi-VN" spc="-2"/>
              <a:t>HTML5 </a:t>
            </a:r>
            <a:r>
              <a:rPr lang="vi-VN"/>
              <a:t>/ Giới </a:t>
            </a:r>
            <a:r>
              <a:rPr lang="vi-VN" spc="-2"/>
              <a:t>thiệu </a:t>
            </a:r>
            <a:r>
              <a:rPr lang="vi-VN" spc="-4"/>
              <a:t>về</a:t>
            </a:r>
            <a:r>
              <a:rPr lang="vi-VN" spc="-18"/>
              <a:t> </a:t>
            </a:r>
            <a:r>
              <a:rPr lang="vi-VN" spc="-7"/>
              <a:t>Web</a:t>
            </a:r>
            <a:endParaRPr lang="vi-VN" spc="-7" dirty="0"/>
          </a:p>
        </p:txBody>
      </p:sp>
      <p:sp>
        <p:nvSpPr>
          <p:cNvPr id="22" name="Shape 22"/>
          <p:cNvSpPr txBox="1">
            <a:spLocks noGrp="1"/>
          </p:cNvSpPr>
          <p:nvPr>
            <p:ph type="sldNum" idx="12"/>
          </p:nvPr>
        </p:nvSpPr>
        <p:spPr>
          <a:xfrm>
            <a:off x="3762773" y="2881876"/>
            <a:ext cx="173285" cy="162954"/>
          </a:xfrm>
          <a:prstGeom prst="rect">
            <a:avLst/>
          </a:prstGeom>
          <a:noFill/>
          <a:ln>
            <a:noFill/>
          </a:ln>
        </p:spPr>
        <p:txBody>
          <a:bodyPr lIns="40108" tIns="20049" rIns="40108" bIns="20049" anchor="ctr" anchorCtr="0">
            <a:noAutofit/>
          </a:bodyPr>
          <a:lstStyle>
            <a:lvl1pPr algn="ctr">
              <a:defRPr sz="700" b="1">
                <a:solidFill>
                  <a:schemeClr val="bg1"/>
                </a:solidFill>
              </a:defRPr>
            </a:lvl1pPr>
          </a:lstStyle>
          <a:p>
            <a:pPr marL="11143">
              <a:lnSpc>
                <a:spcPts val="630"/>
              </a:lnSpc>
            </a:pPr>
            <a:fld id="{81D60167-4931-47E6-BA6A-407CBD079E47}" type="slidenum">
              <a:rPr lang="vi-VN" smtClean="0"/>
              <a:pPr marL="11143">
                <a:lnSpc>
                  <a:spcPts val="630"/>
                </a:lnSpc>
              </a:pPr>
              <a:t>‹#›</a:t>
            </a:fld>
            <a:endParaRPr lang="vi-VN"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4">
            <a:alphaModFix/>
          </a:blip>
          <a:stretch>
            <a:fillRect l="-999" r="-999"/>
          </a:stretch>
        </a:blip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272306" y="162954"/>
            <a:ext cx="3416201" cy="591593"/>
          </a:xfrm>
          <a:prstGeom prst="rect">
            <a:avLst/>
          </a:prstGeom>
          <a:noFill/>
          <a:ln>
            <a:noFill/>
          </a:ln>
        </p:spPr>
        <p:txBody>
          <a:bodyPr lIns="40108" tIns="40108" rIns="40108" bIns="40108" anchor="ctr" anchorCtr="0"/>
          <a:lstStyle>
            <a:lvl1pPr marL="0" marR="0" lvl="0" indent="0" algn="l" rtl="0">
              <a:lnSpc>
                <a:spcPct val="90000"/>
              </a:lnSpc>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7" name="Shape 7"/>
          <p:cNvSpPr txBox="1">
            <a:spLocks noGrp="1"/>
          </p:cNvSpPr>
          <p:nvPr>
            <p:ph type="body" idx="1"/>
          </p:nvPr>
        </p:nvSpPr>
        <p:spPr>
          <a:xfrm>
            <a:off x="272306" y="814770"/>
            <a:ext cx="3416201" cy="1941986"/>
          </a:xfrm>
          <a:prstGeom prst="rect">
            <a:avLst/>
          </a:prstGeom>
          <a:noFill/>
          <a:ln>
            <a:noFill/>
          </a:ln>
        </p:spPr>
        <p:txBody>
          <a:bodyPr lIns="40108" tIns="40108" rIns="40108" bIns="40108" anchor="t" anchorCtr="0"/>
          <a:lstStyle>
            <a:lvl1pPr marL="228600" marR="0" lvl="0" indent="-50800" algn="l" rtl="0">
              <a:lnSpc>
                <a:spcPct val="90000"/>
              </a:lnSpc>
              <a:spcBef>
                <a:spcPts val="100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1pPr>
            <a:lvl2pPr marL="685800" marR="0" lvl="1" indent="-76200" algn="l" rtl="0">
              <a:lnSpc>
                <a:spcPct val="90000"/>
              </a:lnSpc>
              <a:spcBef>
                <a:spcPts val="50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2pPr>
            <a:lvl3pPr marL="1143000" marR="0" lvl="2" indent="-101600" algn="l" rtl="0">
              <a:lnSpc>
                <a:spcPct val="90000"/>
              </a:lnSpc>
              <a:spcBef>
                <a:spcPts val="5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0200" marR="0" lvl="3"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 name="Shape 8"/>
          <p:cNvSpPr txBox="1">
            <a:spLocks noGrp="1"/>
          </p:cNvSpPr>
          <p:nvPr>
            <p:ph type="dt" idx="10"/>
          </p:nvPr>
        </p:nvSpPr>
        <p:spPr>
          <a:xfrm>
            <a:off x="272307" y="2836816"/>
            <a:ext cx="891182" cy="162954"/>
          </a:xfrm>
          <a:prstGeom prst="rect">
            <a:avLst/>
          </a:prstGeom>
          <a:noFill/>
          <a:ln>
            <a:noFill/>
          </a:ln>
        </p:spPr>
        <p:txBody>
          <a:bodyPr lIns="40108" tIns="40108" rIns="40108" bIns="40108" anchor="ctr" anchorCtr="0"/>
          <a:lstStyle>
            <a:lvl1pPr marL="0" marR="0" lvl="0" indent="0" algn="l" rtl="0">
              <a:spcBef>
                <a:spcPts val="0"/>
              </a:spcBef>
              <a:buNone/>
              <a:defRPr sz="500" b="0" i="0" u="none" strike="noStrike" cap="none">
                <a:solidFill>
                  <a:srgbClr val="888888"/>
                </a:solidFill>
                <a:latin typeface="Calibri"/>
                <a:ea typeface="Calibri"/>
                <a:cs typeface="Calibri"/>
                <a:sym typeface="Calibri"/>
              </a:defRPr>
            </a:lvl1pPr>
            <a:lvl2pPr marL="200574" marR="0" lvl="1" indent="0" algn="l" rtl="0">
              <a:spcBef>
                <a:spcPts val="0"/>
              </a:spcBef>
              <a:buNone/>
              <a:defRPr sz="800" b="0" i="0" u="none" strike="noStrike" cap="none">
                <a:solidFill>
                  <a:schemeClr val="dk1"/>
                </a:solidFill>
                <a:latin typeface="Calibri"/>
                <a:ea typeface="Calibri"/>
                <a:cs typeface="Calibri"/>
                <a:sym typeface="Calibri"/>
              </a:defRPr>
            </a:lvl2pPr>
            <a:lvl3pPr marL="401147" marR="0" lvl="2" indent="0" algn="l" rtl="0">
              <a:spcBef>
                <a:spcPts val="0"/>
              </a:spcBef>
              <a:buNone/>
              <a:defRPr sz="800" b="0" i="0" u="none" strike="noStrike" cap="none">
                <a:solidFill>
                  <a:schemeClr val="dk1"/>
                </a:solidFill>
                <a:latin typeface="Calibri"/>
                <a:ea typeface="Calibri"/>
                <a:cs typeface="Calibri"/>
                <a:sym typeface="Calibri"/>
              </a:defRPr>
            </a:lvl3pPr>
            <a:lvl4pPr marL="601721" marR="0" lvl="3" indent="0" algn="l" rtl="0">
              <a:spcBef>
                <a:spcPts val="0"/>
              </a:spcBef>
              <a:buNone/>
              <a:defRPr sz="800" b="0" i="0" u="none" strike="noStrike" cap="none">
                <a:solidFill>
                  <a:schemeClr val="dk1"/>
                </a:solidFill>
                <a:latin typeface="Calibri"/>
                <a:ea typeface="Calibri"/>
                <a:cs typeface="Calibri"/>
                <a:sym typeface="Calibri"/>
              </a:defRPr>
            </a:lvl4pPr>
            <a:lvl5pPr marL="802295" marR="0" lvl="4" indent="0" algn="l" rtl="0">
              <a:spcBef>
                <a:spcPts val="0"/>
              </a:spcBef>
              <a:buNone/>
              <a:defRPr sz="800" b="0" i="0" u="none" strike="noStrike" cap="none">
                <a:solidFill>
                  <a:schemeClr val="dk1"/>
                </a:solidFill>
                <a:latin typeface="Calibri"/>
                <a:ea typeface="Calibri"/>
                <a:cs typeface="Calibri"/>
                <a:sym typeface="Calibri"/>
              </a:defRPr>
            </a:lvl5pPr>
            <a:lvl6pPr marL="1002868" marR="0" lvl="5" indent="0" algn="l" rtl="0">
              <a:spcBef>
                <a:spcPts val="0"/>
              </a:spcBef>
              <a:buNone/>
              <a:defRPr sz="800" b="0" i="0" u="none" strike="noStrike" cap="none">
                <a:solidFill>
                  <a:schemeClr val="dk1"/>
                </a:solidFill>
                <a:latin typeface="Calibri"/>
                <a:ea typeface="Calibri"/>
                <a:cs typeface="Calibri"/>
                <a:sym typeface="Calibri"/>
              </a:defRPr>
            </a:lvl6pPr>
            <a:lvl7pPr marL="1203442" marR="0" lvl="6" indent="0" algn="l" rtl="0">
              <a:spcBef>
                <a:spcPts val="0"/>
              </a:spcBef>
              <a:buNone/>
              <a:defRPr sz="800" b="0" i="0" u="none" strike="noStrike" cap="none">
                <a:solidFill>
                  <a:schemeClr val="dk1"/>
                </a:solidFill>
                <a:latin typeface="Calibri"/>
                <a:ea typeface="Calibri"/>
                <a:cs typeface="Calibri"/>
                <a:sym typeface="Calibri"/>
              </a:defRPr>
            </a:lvl7pPr>
            <a:lvl8pPr marL="1404015" marR="0" lvl="7" indent="0" algn="l" rtl="0">
              <a:spcBef>
                <a:spcPts val="0"/>
              </a:spcBef>
              <a:buNone/>
              <a:defRPr sz="800" b="0" i="0" u="none" strike="noStrike" cap="none">
                <a:solidFill>
                  <a:schemeClr val="dk1"/>
                </a:solidFill>
                <a:latin typeface="Calibri"/>
                <a:ea typeface="Calibri"/>
                <a:cs typeface="Calibri"/>
                <a:sym typeface="Calibri"/>
              </a:defRPr>
            </a:lvl8pPr>
            <a:lvl9pPr marL="1604589" marR="0" lvl="8" indent="0" algn="l" rtl="0">
              <a:spcBef>
                <a:spcPts val="0"/>
              </a:spcBef>
              <a:buNone/>
              <a:defRPr sz="800" b="0" i="0" u="none" strike="noStrike" cap="none">
                <a:solidFill>
                  <a:schemeClr val="dk1"/>
                </a:solidFill>
                <a:latin typeface="Calibri"/>
                <a:ea typeface="Calibri"/>
                <a:cs typeface="Calibri"/>
                <a:sym typeface="Calibri"/>
              </a:defRPr>
            </a:lvl9pPr>
          </a:lstStyle>
          <a:p>
            <a:fld id="{1D8BD707-D9CF-40AE-B4C6-C98DA3205C09}" type="datetimeFigureOut">
              <a:rPr lang="en-US" smtClean="0"/>
              <a:t>16/07/2022</a:t>
            </a:fld>
            <a:endParaRPr lang="en-US"/>
          </a:p>
        </p:txBody>
      </p:sp>
      <p:sp>
        <p:nvSpPr>
          <p:cNvPr id="9" name="Shape 9"/>
          <p:cNvSpPr txBox="1">
            <a:spLocks noGrp="1"/>
          </p:cNvSpPr>
          <p:nvPr>
            <p:ph type="ftr" idx="11"/>
          </p:nvPr>
        </p:nvSpPr>
        <p:spPr>
          <a:xfrm>
            <a:off x="1312020" y="2836816"/>
            <a:ext cx="1336774" cy="162954"/>
          </a:xfrm>
          <a:prstGeom prst="rect">
            <a:avLst/>
          </a:prstGeom>
          <a:noFill/>
          <a:ln>
            <a:noFill/>
          </a:ln>
        </p:spPr>
        <p:txBody>
          <a:bodyPr lIns="40108" tIns="40108" rIns="40108" bIns="40108" anchor="ctr" anchorCtr="0"/>
          <a:lstStyle>
            <a:lvl1pPr marL="0" marR="0" lvl="0" indent="0" algn="ctr" rtl="0">
              <a:spcBef>
                <a:spcPts val="0"/>
              </a:spcBef>
              <a:buNone/>
              <a:defRPr sz="500" b="0" i="0" u="none" strike="noStrike" cap="none">
                <a:solidFill>
                  <a:srgbClr val="888888"/>
                </a:solidFill>
                <a:latin typeface="Calibri"/>
                <a:ea typeface="Calibri"/>
                <a:cs typeface="Calibri"/>
                <a:sym typeface="Calibri"/>
              </a:defRPr>
            </a:lvl1pPr>
            <a:lvl2pPr marL="200574" marR="0" lvl="1" indent="0" algn="l" rtl="0">
              <a:spcBef>
                <a:spcPts val="0"/>
              </a:spcBef>
              <a:buNone/>
              <a:defRPr sz="800" b="0" i="0" u="none" strike="noStrike" cap="none">
                <a:solidFill>
                  <a:schemeClr val="dk1"/>
                </a:solidFill>
                <a:latin typeface="Calibri"/>
                <a:ea typeface="Calibri"/>
                <a:cs typeface="Calibri"/>
                <a:sym typeface="Calibri"/>
              </a:defRPr>
            </a:lvl2pPr>
            <a:lvl3pPr marL="401147" marR="0" lvl="2" indent="0" algn="l" rtl="0">
              <a:spcBef>
                <a:spcPts val="0"/>
              </a:spcBef>
              <a:buNone/>
              <a:defRPr sz="800" b="0" i="0" u="none" strike="noStrike" cap="none">
                <a:solidFill>
                  <a:schemeClr val="dk1"/>
                </a:solidFill>
                <a:latin typeface="Calibri"/>
                <a:ea typeface="Calibri"/>
                <a:cs typeface="Calibri"/>
                <a:sym typeface="Calibri"/>
              </a:defRPr>
            </a:lvl3pPr>
            <a:lvl4pPr marL="601721" marR="0" lvl="3" indent="0" algn="l" rtl="0">
              <a:spcBef>
                <a:spcPts val="0"/>
              </a:spcBef>
              <a:buNone/>
              <a:defRPr sz="800" b="0" i="0" u="none" strike="noStrike" cap="none">
                <a:solidFill>
                  <a:schemeClr val="dk1"/>
                </a:solidFill>
                <a:latin typeface="Calibri"/>
                <a:ea typeface="Calibri"/>
                <a:cs typeface="Calibri"/>
                <a:sym typeface="Calibri"/>
              </a:defRPr>
            </a:lvl4pPr>
            <a:lvl5pPr marL="802295" marR="0" lvl="4" indent="0" algn="l" rtl="0">
              <a:spcBef>
                <a:spcPts val="0"/>
              </a:spcBef>
              <a:buNone/>
              <a:defRPr sz="800" b="0" i="0" u="none" strike="noStrike" cap="none">
                <a:solidFill>
                  <a:schemeClr val="dk1"/>
                </a:solidFill>
                <a:latin typeface="Calibri"/>
                <a:ea typeface="Calibri"/>
                <a:cs typeface="Calibri"/>
                <a:sym typeface="Calibri"/>
              </a:defRPr>
            </a:lvl5pPr>
            <a:lvl6pPr marL="1002868" marR="0" lvl="5" indent="0" algn="l" rtl="0">
              <a:spcBef>
                <a:spcPts val="0"/>
              </a:spcBef>
              <a:buNone/>
              <a:defRPr sz="800" b="0" i="0" u="none" strike="noStrike" cap="none">
                <a:solidFill>
                  <a:schemeClr val="dk1"/>
                </a:solidFill>
                <a:latin typeface="Calibri"/>
                <a:ea typeface="Calibri"/>
                <a:cs typeface="Calibri"/>
                <a:sym typeface="Calibri"/>
              </a:defRPr>
            </a:lvl6pPr>
            <a:lvl7pPr marL="1203442" marR="0" lvl="6" indent="0" algn="l" rtl="0">
              <a:spcBef>
                <a:spcPts val="0"/>
              </a:spcBef>
              <a:buNone/>
              <a:defRPr sz="800" b="0" i="0" u="none" strike="noStrike" cap="none">
                <a:solidFill>
                  <a:schemeClr val="dk1"/>
                </a:solidFill>
                <a:latin typeface="Calibri"/>
                <a:ea typeface="Calibri"/>
                <a:cs typeface="Calibri"/>
                <a:sym typeface="Calibri"/>
              </a:defRPr>
            </a:lvl7pPr>
            <a:lvl8pPr marL="1404015" marR="0" lvl="7" indent="0" algn="l" rtl="0">
              <a:spcBef>
                <a:spcPts val="0"/>
              </a:spcBef>
              <a:buNone/>
              <a:defRPr sz="800" b="0" i="0" u="none" strike="noStrike" cap="none">
                <a:solidFill>
                  <a:schemeClr val="dk1"/>
                </a:solidFill>
                <a:latin typeface="Calibri"/>
                <a:ea typeface="Calibri"/>
                <a:cs typeface="Calibri"/>
                <a:sym typeface="Calibri"/>
              </a:defRPr>
            </a:lvl8pPr>
            <a:lvl9pPr marL="1604589" marR="0" lvl="8" indent="0" algn="l" rtl="0">
              <a:spcBef>
                <a:spcPts val="0"/>
              </a:spcBef>
              <a:buNone/>
              <a:defRPr sz="800" b="0" i="0" u="none" strike="noStrike" cap="none">
                <a:solidFill>
                  <a:schemeClr val="dk1"/>
                </a:solidFill>
                <a:latin typeface="Calibri"/>
                <a:ea typeface="Calibri"/>
                <a:cs typeface="Calibri"/>
                <a:sym typeface="Calibri"/>
              </a:defRPr>
            </a:lvl9pPr>
          </a:lstStyle>
          <a:p>
            <a:pPr marL="5571">
              <a:lnSpc>
                <a:spcPts val="630"/>
              </a:lnSpc>
            </a:pPr>
            <a:r>
              <a:rPr lang="vi-VN" spc="-2"/>
              <a:t>HTML5 </a:t>
            </a:r>
            <a:r>
              <a:rPr lang="vi-VN"/>
              <a:t>/ Giới </a:t>
            </a:r>
            <a:r>
              <a:rPr lang="vi-VN" spc="-2"/>
              <a:t>thiệu </a:t>
            </a:r>
            <a:r>
              <a:rPr lang="vi-VN" spc="-4"/>
              <a:t>về</a:t>
            </a:r>
            <a:r>
              <a:rPr lang="vi-VN" spc="-18"/>
              <a:t> </a:t>
            </a:r>
            <a:r>
              <a:rPr lang="vi-VN" spc="-7"/>
              <a:t>Web</a:t>
            </a:r>
            <a:endParaRPr lang="vi-VN" spc="-7" dirty="0"/>
          </a:p>
        </p:txBody>
      </p:sp>
      <p:sp>
        <p:nvSpPr>
          <p:cNvPr id="10" name="Shape 10"/>
          <p:cNvSpPr txBox="1">
            <a:spLocks noGrp="1"/>
          </p:cNvSpPr>
          <p:nvPr>
            <p:ph type="sldNum" idx="12"/>
          </p:nvPr>
        </p:nvSpPr>
        <p:spPr>
          <a:xfrm>
            <a:off x="3738018" y="2900014"/>
            <a:ext cx="173285" cy="162954"/>
          </a:xfrm>
          <a:prstGeom prst="rect">
            <a:avLst/>
          </a:prstGeom>
          <a:noFill/>
          <a:ln>
            <a:noFill/>
          </a:ln>
        </p:spPr>
        <p:txBody>
          <a:bodyPr lIns="40108" tIns="20049" rIns="40108" bIns="20049" anchor="ctr" anchorCtr="0">
            <a:noAutofit/>
          </a:bodyPr>
          <a:lstStyle>
            <a:lvl1pPr algn="ctr">
              <a:defRPr sz="700" b="1"/>
            </a:lvl1pPr>
          </a:lstStyle>
          <a:p>
            <a:pPr marL="11143">
              <a:lnSpc>
                <a:spcPts val="630"/>
              </a:lnSpc>
            </a:pPr>
            <a:fld id="{81D60167-4931-47E6-BA6A-407CBD079E47}" type="slidenum">
              <a:rPr lang="vi-VN" smtClean="0"/>
              <a:pPr marL="11143">
                <a:lnSpc>
                  <a:spcPts val="630"/>
                </a:lnSpc>
              </a:pPr>
              <a:t>‹#›</a:t>
            </a:fld>
            <a:endParaRPr lang="vi-VN" dirty="0"/>
          </a:p>
        </p:txBody>
      </p:sp>
    </p:spTree>
  </p:cSld>
  <p:clrMap bg1="lt1" tx1="dk1" bg2="dk2" tx2="lt2" accent1="accent1" accent2="accent2" accent3="accent3" accent4="accent4" accent5="accent5" accent6="accent6" hlink="hlink" folHlink="folHlink"/>
  <p:sldLayoutIdLst>
    <p:sldLayoutId id="2147483667" r:id="rId1"/>
    <p:sldLayoutId id="2147483668" r:id="rId2"/>
  </p:sldLayoutIdLst>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None/>
        <a:defRPr sz="6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None/>
        <a:defRPr sz="6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None/>
        <a:defRPr sz="6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None/>
        <a:defRPr sz="6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None/>
        <a:defRPr sz="6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None/>
        <a:defRPr sz="6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None/>
        <a:defRPr sz="6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6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6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6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None/>
        <a:defRPr sz="6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None/>
        <a:defRPr sz="6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None/>
        <a:defRPr sz="6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None/>
        <a:defRPr sz="6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None/>
        <a:defRPr sz="6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None/>
        <a:defRPr sz="6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6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6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6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pic>
        <p:nvPicPr>
          <p:cNvPr id="84" name="Shape 84"/>
          <p:cNvPicPr preferRelativeResize="0"/>
          <p:nvPr/>
        </p:nvPicPr>
        <p:blipFill rotWithShape="1">
          <a:blip r:embed="rId3">
            <a:alphaModFix/>
          </a:blip>
          <a:srcRect/>
          <a:stretch/>
        </p:blipFill>
        <p:spPr>
          <a:xfrm>
            <a:off x="0" y="-2983"/>
            <a:ext cx="4018140" cy="3066665"/>
          </a:xfrm>
          <a:prstGeom prst="rect">
            <a:avLst/>
          </a:prstGeom>
          <a:noFill/>
          <a:ln>
            <a:noFill/>
          </a:ln>
        </p:spPr>
      </p:pic>
      <p:sp>
        <p:nvSpPr>
          <p:cNvPr id="85" name="Shape 85"/>
          <p:cNvSpPr/>
          <p:nvPr/>
        </p:nvSpPr>
        <p:spPr>
          <a:xfrm>
            <a:off x="272306" y="996275"/>
            <a:ext cx="3538380" cy="1905675"/>
          </a:xfrm>
          <a:prstGeom prst="rect">
            <a:avLst/>
          </a:prstGeom>
          <a:noFill/>
          <a:ln>
            <a:noFill/>
          </a:ln>
        </p:spPr>
        <p:txBody>
          <a:bodyPr lIns="40108" tIns="20049" rIns="40108" bIns="20049" anchor="t" anchorCtr="0">
            <a:noAutofit/>
          </a:bodyPr>
          <a:lstStyle/>
          <a:p>
            <a:pPr algn="ctr">
              <a:buSzPct val="25000"/>
            </a:pPr>
            <a:r>
              <a:rPr lang="en-US" sz="1500" b="1" dirty="0">
                <a:solidFill>
                  <a:schemeClr val="lt1"/>
                </a:solidFill>
                <a:latin typeface="Arial"/>
                <a:ea typeface="Arial"/>
                <a:cs typeface="Arial"/>
                <a:sym typeface="Arial"/>
              </a:rPr>
              <a:t>BẢO VỆ ĐỒ ÁN SEM IV:</a:t>
            </a:r>
          </a:p>
          <a:p>
            <a:pPr algn="ctr">
              <a:buSzPct val="25000"/>
            </a:pPr>
            <a:r>
              <a:rPr lang="en-US" sz="1000" b="1" dirty="0">
                <a:solidFill>
                  <a:schemeClr val="lt1"/>
                </a:solidFill>
                <a:latin typeface="Arial"/>
                <a:ea typeface="Arial"/>
                <a:cs typeface="Arial"/>
                <a:sym typeface="Arial"/>
              </a:rPr>
              <a:t>Website </a:t>
            </a:r>
            <a:r>
              <a:rPr lang="en-US" sz="1000" b="1" dirty="0" err="1">
                <a:solidFill>
                  <a:schemeClr val="lt1"/>
                </a:solidFill>
                <a:latin typeface="Arial"/>
                <a:ea typeface="Arial"/>
                <a:cs typeface="Arial"/>
                <a:sym typeface="Arial"/>
              </a:rPr>
              <a:t>quản</a:t>
            </a:r>
            <a:r>
              <a:rPr lang="en-US" sz="1000" b="1" dirty="0">
                <a:solidFill>
                  <a:schemeClr val="lt1"/>
                </a:solidFill>
                <a:latin typeface="Arial"/>
                <a:ea typeface="Arial"/>
                <a:cs typeface="Arial"/>
                <a:sym typeface="Arial"/>
              </a:rPr>
              <a:t> </a:t>
            </a:r>
            <a:r>
              <a:rPr lang="en-US" sz="1000" b="1" dirty="0" err="1">
                <a:solidFill>
                  <a:schemeClr val="lt1"/>
                </a:solidFill>
                <a:latin typeface="Arial"/>
                <a:ea typeface="Arial"/>
                <a:cs typeface="Arial"/>
                <a:sym typeface="Arial"/>
              </a:rPr>
              <a:t>lý</a:t>
            </a:r>
            <a:r>
              <a:rPr lang="en-US" sz="1000" b="1" dirty="0">
                <a:solidFill>
                  <a:schemeClr val="lt1"/>
                </a:solidFill>
                <a:latin typeface="Arial"/>
                <a:ea typeface="Arial"/>
                <a:cs typeface="Arial"/>
                <a:sym typeface="Arial"/>
              </a:rPr>
              <a:t> </a:t>
            </a:r>
            <a:r>
              <a:rPr lang="en-US" sz="1000" b="1" dirty="0" err="1">
                <a:solidFill>
                  <a:schemeClr val="lt1"/>
                </a:solidFill>
                <a:latin typeface="Arial"/>
                <a:ea typeface="Arial"/>
                <a:cs typeface="Arial"/>
                <a:sym typeface="Arial"/>
              </a:rPr>
              <a:t>bán</a:t>
            </a:r>
            <a:r>
              <a:rPr lang="en-US" sz="1000" b="1" dirty="0">
                <a:solidFill>
                  <a:schemeClr val="lt1"/>
                </a:solidFill>
                <a:latin typeface="Arial"/>
                <a:ea typeface="Arial"/>
                <a:cs typeface="Arial"/>
                <a:sym typeface="Arial"/>
              </a:rPr>
              <a:t> </a:t>
            </a:r>
            <a:r>
              <a:rPr lang="en-US" sz="1000" b="1" dirty="0" err="1">
                <a:solidFill>
                  <a:schemeClr val="lt1"/>
                </a:solidFill>
                <a:latin typeface="Arial"/>
                <a:ea typeface="Arial"/>
                <a:cs typeface="Arial"/>
                <a:sym typeface="Arial"/>
              </a:rPr>
              <a:t>hàng</a:t>
            </a:r>
            <a:r>
              <a:rPr lang="en-US" sz="1000" b="1" dirty="0">
                <a:solidFill>
                  <a:schemeClr val="lt1"/>
                </a:solidFill>
                <a:latin typeface="Arial"/>
                <a:ea typeface="Arial"/>
                <a:cs typeface="Arial"/>
                <a:sym typeface="Arial"/>
              </a:rPr>
              <a:t> </a:t>
            </a:r>
            <a:r>
              <a:rPr lang="en-US" sz="1000" b="1" dirty="0" err="1">
                <a:solidFill>
                  <a:schemeClr val="lt1"/>
                </a:solidFill>
                <a:latin typeface="Arial"/>
                <a:ea typeface="Arial"/>
                <a:cs typeface="Arial"/>
                <a:sym typeface="Arial"/>
              </a:rPr>
              <a:t>Multikart</a:t>
            </a:r>
            <a:endParaRPr lang="en-US" sz="1000" b="1" dirty="0">
              <a:solidFill>
                <a:schemeClr val="lt1"/>
              </a:solidFill>
              <a:latin typeface="Arial"/>
              <a:ea typeface="Arial"/>
              <a:cs typeface="Arial"/>
              <a:sym typeface="Arial"/>
            </a:endParaRPr>
          </a:p>
          <a:p>
            <a:pPr algn="ctr">
              <a:buSzPct val="25000"/>
            </a:pPr>
            <a:endParaRPr lang="en-US" sz="1400" b="1" dirty="0">
              <a:solidFill>
                <a:schemeClr val="lt1"/>
              </a:solidFill>
              <a:latin typeface="Arial"/>
              <a:ea typeface="Arial"/>
              <a:cs typeface="Arial"/>
              <a:sym typeface="Arial"/>
            </a:endParaRPr>
          </a:p>
          <a:p>
            <a:pPr algn="ctr">
              <a:buSzPct val="25000"/>
            </a:pPr>
            <a:endParaRPr lang="en-US" sz="1400" b="1" dirty="0">
              <a:solidFill>
                <a:schemeClr val="lt1"/>
              </a:solidFill>
              <a:latin typeface="Arial"/>
              <a:ea typeface="Arial"/>
              <a:cs typeface="Arial"/>
              <a:sym typeface="Arial"/>
            </a:endParaRPr>
          </a:p>
          <a:p>
            <a:pPr algn="ctr">
              <a:buSzPct val="25000"/>
            </a:pPr>
            <a:endParaRPr lang="en-US" sz="1400" b="1" dirty="0">
              <a:solidFill>
                <a:schemeClr val="lt1"/>
              </a:solidFill>
              <a:latin typeface="Arial"/>
              <a:ea typeface="Arial"/>
              <a:cs typeface="Arial"/>
              <a:sym typeface="Arial"/>
            </a:endParaRPr>
          </a:p>
          <a:p>
            <a:pPr algn="ctr">
              <a:buSzPct val="25000"/>
            </a:pPr>
            <a:endParaRPr lang="en-US" sz="1400" b="1" dirty="0">
              <a:solidFill>
                <a:schemeClr val="lt1"/>
              </a:solidFill>
              <a:latin typeface="Arial"/>
              <a:ea typeface="Arial"/>
              <a:cs typeface="Arial"/>
              <a:sym typeface="Arial"/>
            </a:endParaRPr>
          </a:p>
          <a:p>
            <a:pPr>
              <a:buSzPct val="25000"/>
            </a:pPr>
            <a:r>
              <a:rPr lang="en-US" sz="1100" b="1" dirty="0" err="1">
                <a:solidFill>
                  <a:schemeClr val="lt1"/>
                </a:solidFill>
                <a:latin typeface="Arial"/>
                <a:ea typeface="Arial"/>
                <a:cs typeface="Arial"/>
                <a:sym typeface="Arial"/>
              </a:rPr>
              <a:t>Thành</a:t>
            </a:r>
            <a:r>
              <a:rPr lang="en-US" sz="1100" b="1" dirty="0">
                <a:solidFill>
                  <a:schemeClr val="lt1"/>
                </a:solidFill>
                <a:latin typeface="Arial"/>
                <a:ea typeface="Arial"/>
                <a:cs typeface="Arial"/>
                <a:sym typeface="Arial"/>
              </a:rPr>
              <a:t> </a:t>
            </a:r>
            <a:r>
              <a:rPr lang="en-US" sz="1100" b="1" dirty="0" err="1">
                <a:solidFill>
                  <a:schemeClr val="lt1"/>
                </a:solidFill>
                <a:latin typeface="Arial"/>
                <a:ea typeface="Arial"/>
                <a:cs typeface="Arial"/>
                <a:sym typeface="Arial"/>
              </a:rPr>
              <a:t>viên</a:t>
            </a:r>
            <a:r>
              <a:rPr lang="en-US" sz="1100" b="1" dirty="0">
                <a:solidFill>
                  <a:schemeClr val="lt1"/>
                </a:solidFill>
                <a:latin typeface="Arial"/>
                <a:ea typeface="Arial"/>
                <a:cs typeface="Arial"/>
                <a:sym typeface="Arial"/>
              </a:rPr>
              <a:t> </a:t>
            </a:r>
            <a:r>
              <a:rPr lang="en-US" sz="1100" b="1" dirty="0" err="1">
                <a:solidFill>
                  <a:schemeClr val="lt1"/>
                </a:solidFill>
                <a:latin typeface="Arial"/>
                <a:ea typeface="Arial"/>
                <a:cs typeface="Arial"/>
                <a:sym typeface="Arial"/>
              </a:rPr>
              <a:t>trong</a:t>
            </a:r>
            <a:r>
              <a:rPr lang="en-US" sz="1100" b="1" dirty="0">
                <a:solidFill>
                  <a:schemeClr val="lt1"/>
                </a:solidFill>
                <a:latin typeface="Arial"/>
                <a:ea typeface="Arial"/>
                <a:cs typeface="Arial"/>
                <a:sym typeface="Arial"/>
              </a:rPr>
              <a:t> </a:t>
            </a:r>
            <a:r>
              <a:rPr lang="en-US" sz="1100" b="1" dirty="0" err="1">
                <a:solidFill>
                  <a:schemeClr val="lt1"/>
                </a:solidFill>
                <a:latin typeface="Arial"/>
                <a:ea typeface="Arial"/>
                <a:cs typeface="Arial"/>
                <a:sym typeface="Arial"/>
              </a:rPr>
              <a:t>nhóm</a:t>
            </a:r>
            <a:r>
              <a:rPr lang="en-US" sz="1100" b="1" dirty="0">
                <a:solidFill>
                  <a:schemeClr val="lt1"/>
                </a:solidFill>
                <a:latin typeface="Arial"/>
                <a:ea typeface="Arial"/>
                <a:cs typeface="Arial"/>
                <a:sym typeface="Arial"/>
              </a:rPr>
              <a:t>:</a:t>
            </a:r>
          </a:p>
          <a:p>
            <a:pPr>
              <a:buSzPct val="25000"/>
            </a:pPr>
            <a:r>
              <a:rPr lang="en-US" sz="700" b="1" dirty="0">
                <a:solidFill>
                  <a:schemeClr val="lt1"/>
                </a:solidFill>
                <a:latin typeface="Arial"/>
                <a:ea typeface="Arial"/>
                <a:cs typeface="Arial"/>
                <a:sym typeface="Arial"/>
              </a:rPr>
              <a:t>1. </a:t>
            </a:r>
            <a:r>
              <a:rPr lang="en-US" sz="700" b="1" dirty="0" err="1">
                <a:solidFill>
                  <a:schemeClr val="lt1"/>
                </a:solidFill>
                <a:latin typeface="Arial"/>
                <a:ea typeface="Arial"/>
                <a:cs typeface="Arial"/>
                <a:sym typeface="Arial"/>
              </a:rPr>
              <a:t>Nguyễn</a:t>
            </a:r>
            <a:r>
              <a:rPr lang="en-US" sz="700" b="1" dirty="0">
                <a:solidFill>
                  <a:schemeClr val="lt1"/>
                </a:solidFill>
                <a:latin typeface="Arial"/>
                <a:ea typeface="Arial"/>
                <a:cs typeface="Arial"/>
                <a:sym typeface="Arial"/>
              </a:rPr>
              <a:t> </a:t>
            </a:r>
            <a:r>
              <a:rPr lang="en-US" sz="700" b="1" dirty="0" err="1">
                <a:solidFill>
                  <a:schemeClr val="lt1"/>
                </a:solidFill>
                <a:latin typeface="Arial"/>
                <a:ea typeface="Arial"/>
                <a:cs typeface="Arial"/>
                <a:sym typeface="Arial"/>
              </a:rPr>
              <a:t>Mạnh</a:t>
            </a:r>
            <a:r>
              <a:rPr lang="en-US" sz="700" b="1" dirty="0">
                <a:solidFill>
                  <a:schemeClr val="lt1"/>
                </a:solidFill>
                <a:latin typeface="Arial"/>
                <a:ea typeface="Arial"/>
                <a:cs typeface="Arial"/>
                <a:sym typeface="Arial"/>
              </a:rPr>
              <a:t> </a:t>
            </a:r>
            <a:r>
              <a:rPr lang="en-US" sz="700" b="1" dirty="0" err="1">
                <a:solidFill>
                  <a:schemeClr val="lt1"/>
                </a:solidFill>
                <a:latin typeface="Arial"/>
                <a:ea typeface="Arial"/>
                <a:cs typeface="Arial"/>
                <a:sym typeface="Arial"/>
              </a:rPr>
              <a:t>Tuấn</a:t>
            </a:r>
            <a:r>
              <a:rPr lang="en-US" sz="700" b="1" dirty="0">
                <a:solidFill>
                  <a:schemeClr val="lt1"/>
                </a:solidFill>
                <a:latin typeface="Arial"/>
                <a:ea typeface="Arial"/>
                <a:cs typeface="Arial"/>
                <a:sym typeface="Arial"/>
              </a:rPr>
              <a:t> Anh</a:t>
            </a:r>
          </a:p>
          <a:p>
            <a:pPr>
              <a:buSzPct val="25000"/>
            </a:pPr>
            <a:r>
              <a:rPr lang="en-US" sz="700" b="1" dirty="0">
                <a:solidFill>
                  <a:schemeClr val="lt1"/>
                </a:solidFill>
                <a:latin typeface="Arial"/>
                <a:ea typeface="Arial"/>
                <a:cs typeface="Arial"/>
                <a:sym typeface="Arial"/>
              </a:rPr>
              <a:t>2. </a:t>
            </a:r>
            <a:r>
              <a:rPr lang="en-US" sz="700" b="1" dirty="0" err="1">
                <a:solidFill>
                  <a:schemeClr val="lt1"/>
                </a:solidFill>
                <a:latin typeface="Arial"/>
                <a:ea typeface="Arial"/>
                <a:cs typeface="Arial"/>
                <a:sym typeface="Arial"/>
              </a:rPr>
              <a:t>Nguyễn</a:t>
            </a:r>
            <a:r>
              <a:rPr lang="en-US" sz="700" b="1" dirty="0">
                <a:solidFill>
                  <a:schemeClr val="lt1"/>
                </a:solidFill>
                <a:latin typeface="Arial"/>
                <a:ea typeface="Arial"/>
                <a:cs typeface="Arial"/>
                <a:sym typeface="Arial"/>
              </a:rPr>
              <a:t> </a:t>
            </a:r>
            <a:r>
              <a:rPr lang="en-US" sz="700" b="1" dirty="0" err="1">
                <a:solidFill>
                  <a:schemeClr val="lt1"/>
                </a:solidFill>
                <a:latin typeface="Arial"/>
                <a:ea typeface="Arial"/>
                <a:cs typeface="Arial"/>
                <a:sym typeface="Arial"/>
              </a:rPr>
              <a:t>Tuấn</a:t>
            </a:r>
            <a:r>
              <a:rPr lang="en-US" sz="700" b="1" dirty="0">
                <a:solidFill>
                  <a:schemeClr val="lt1"/>
                </a:solidFill>
                <a:latin typeface="Arial"/>
                <a:ea typeface="Arial"/>
                <a:cs typeface="Arial"/>
                <a:sym typeface="Arial"/>
              </a:rPr>
              <a:t> Minh</a:t>
            </a:r>
          </a:p>
          <a:p>
            <a:pPr>
              <a:buSzPct val="25000"/>
            </a:pPr>
            <a:r>
              <a:rPr lang="en-US" sz="700" b="1" dirty="0">
                <a:solidFill>
                  <a:schemeClr val="lt1"/>
                </a:solidFill>
                <a:latin typeface="Arial"/>
                <a:ea typeface="Arial"/>
                <a:cs typeface="Arial"/>
                <a:sym typeface="Arial"/>
              </a:rPr>
              <a:t>3. </a:t>
            </a:r>
            <a:r>
              <a:rPr lang="en-US" sz="700" b="1" dirty="0" err="1">
                <a:solidFill>
                  <a:schemeClr val="lt1"/>
                </a:solidFill>
                <a:latin typeface="Arial"/>
                <a:ea typeface="Arial"/>
                <a:cs typeface="Arial"/>
                <a:sym typeface="Arial"/>
              </a:rPr>
              <a:t>Ngô</a:t>
            </a:r>
            <a:r>
              <a:rPr lang="en-US" sz="700" b="1" dirty="0">
                <a:solidFill>
                  <a:schemeClr val="lt1"/>
                </a:solidFill>
                <a:latin typeface="Arial"/>
                <a:ea typeface="Arial"/>
                <a:cs typeface="Arial"/>
                <a:sym typeface="Arial"/>
              </a:rPr>
              <a:t> </a:t>
            </a:r>
            <a:r>
              <a:rPr lang="en-US" sz="700" b="1" dirty="0" err="1">
                <a:solidFill>
                  <a:schemeClr val="lt1"/>
                </a:solidFill>
                <a:latin typeface="Arial"/>
                <a:ea typeface="Arial"/>
                <a:cs typeface="Arial"/>
                <a:sym typeface="Arial"/>
              </a:rPr>
              <a:t>Văn</a:t>
            </a:r>
            <a:r>
              <a:rPr lang="en-US" sz="700" b="1" dirty="0">
                <a:solidFill>
                  <a:schemeClr val="lt1"/>
                </a:solidFill>
                <a:latin typeface="Arial"/>
                <a:ea typeface="Arial"/>
                <a:cs typeface="Arial"/>
                <a:sym typeface="Arial"/>
              </a:rPr>
              <a:t> </a:t>
            </a:r>
            <a:r>
              <a:rPr lang="en-US" sz="700" b="1" dirty="0" err="1">
                <a:solidFill>
                  <a:schemeClr val="lt1"/>
                </a:solidFill>
                <a:latin typeface="Arial"/>
                <a:ea typeface="Arial"/>
                <a:cs typeface="Arial"/>
                <a:sym typeface="Arial"/>
              </a:rPr>
              <a:t>Thuyết</a:t>
            </a:r>
            <a:endParaRPr lang="en-US" sz="700" b="1"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3106797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5">
                                            <p:txEl>
                                              <p:pRg st="0" end="0"/>
                                            </p:txEl>
                                          </p:spTgt>
                                        </p:tgtEl>
                                        <p:attrNameLst>
                                          <p:attrName>style.visibility</p:attrName>
                                        </p:attrNameLst>
                                      </p:cBhvr>
                                      <p:to>
                                        <p:strVal val="visible"/>
                                      </p:to>
                                    </p:set>
                                    <p:animEffect transition="in" filter="fade">
                                      <p:cBhvr>
                                        <p:cTn id="7" dur="1000"/>
                                        <p:tgtEl>
                                          <p:spTgt spid="85">
                                            <p:txEl>
                                              <p:pRg st="0" end="0"/>
                                            </p:txEl>
                                          </p:spTgt>
                                        </p:tgtEl>
                                      </p:cBhvr>
                                    </p:animEffect>
                                    <p:anim calcmode="lin" valueType="num">
                                      <p:cBhvr>
                                        <p:cTn id="8" dur="1000" fill="hold"/>
                                        <p:tgtEl>
                                          <p:spTgt spid="8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85">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85">
                                            <p:txEl>
                                              <p:pRg st="1" end="1"/>
                                            </p:txEl>
                                          </p:spTgt>
                                        </p:tgtEl>
                                        <p:attrNameLst>
                                          <p:attrName>style.visibility</p:attrName>
                                        </p:attrNameLst>
                                      </p:cBhvr>
                                      <p:to>
                                        <p:strVal val="visible"/>
                                      </p:to>
                                    </p:set>
                                    <p:animEffect transition="in" filter="fade">
                                      <p:cBhvr>
                                        <p:cTn id="12" dur="1000"/>
                                        <p:tgtEl>
                                          <p:spTgt spid="85">
                                            <p:txEl>
                                              <p:pRg st="1" end="1"/>
                                            </p:txEl>
                                          </p:spTgt>
                                        </p:tgtEl>
                                      </p:cBhvr>
                                    </p:animEffect>
                                    <p:anim calcmode="lin" valueType="num">
                                      <p:cBhvr>
                                        <p:cTn id="13" dur="1000" fill="hold"/>
                                        <p:tgtEl>
                                          <p:spTgt spid="85">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85">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nodeType="clickEffect">
                                  <p:stCondLst>
                                    <p:cond delay="0"/>
                                  </p:stCondLst>
                                  <p:childTnLst>
                                    <p:set>
                                      <p:cBhvr>
                                        <p:cTn id="18" dur="1" fill="hold">
                                          <p:stCondLst>
                                            <p:cond delay="0"/>
                                          </p:stCondLst>
                                        </p:cTn>
                                        <p:tgtEl>
                                          <p:spTgt spid="85">
                                            <p:txEl>
                                              <p:pRg st="6" end="6"/>
                                            </p:txEl>
                                          </p:spTgt>
                                        </p:tgtEl>
                                        <p:attrNameLst>
                                          <p:attrName>style.visibility</p:attrName>
                                        </p:attrNameLst>
                                      </p:cBhvr>
                                      <p:to>
                                        <p:strVal val="visible"/>
                                      </p:to>
                                    </p:set>
                                    <p:animEffect transition="in" filter="barn(inVertical)">
                                      <p:cBhvr>
                                        <p:cTn id="19" dur="500"/>
                                        <p:tgtEl>
                                          <p:spTgt spid="85">
                                            <p:txEl>
                                              <p:pRg st="6" end="6"/>
                                            </p:txEl>
                                          </p:spTgt>
                                        </p:tgtEl>
                                      </p:cBhvr>
                                    </p:animEffect>
                                  </p:childTnLst>
                                </p:cTn>
                              </p:par>
                              <p:par>
                                <p:cTn id="20" presetID="16" presetClass="entr" presetSubtype="21" fill="hold" nodeType="withEffect">
                                  <p:stCondLst>
                                    <p:cond delay="0"/>
                                  </p:stCondLst>
                                  <p:childTnLst>
                                    <p:set>
                                      <p:cBhvr>
                                        <p:cTn id="21" dur="1" fill="hold">
                                          <p:stCondLst>
                                            <p:cond delay="0"/>
                                          </p:stCondLst>
                                        </p:cTn>
                                        <p:tgtEl>
                                          <p:spTgt spid="85">
                                            <p:txEl>
                                              <p:pRg st="7" end="7"/>
                                            </p:txEl>
                                          </p:spTgt>
                                        </p:tgtEl>
                                        <p:attrNameLst>
                                          <p:attrName>style.visibility</p:attrName>
                                        </p:attrNameLst>
                                      </p:cBhvr>
                                      <p:to>
                                        <p:strVal val="visible"/>
                                      </p:to>
                                    </p:set>
                                    <p:animEffect transition="in" filter="barn(inVertical)">
                                      <p:cBhvr>
                                        <p:cTn id="22" dur="500"/>
                                        <p:tgtEl>
                                          <p:spTgt spid="85">
                                            <p:txEl>
                                              <p:pRg st="7" end="7"/>
                                            </p:txEl>
                                          </p:spTgt>
                                        </p:tgtEl>
                                      </p:cBhvr>
                                    </p:animEffect>
                                  </p:childTnLst>
                                </p:cTn>
                              </p:par>
                              <p:par>
                                <p:cTn id="23" presetID="16" presetClass="entr" presetSubtype="21" fill="hold" nodeType="withEffect">
                                  <p:stCondLst>
                                    <p:cond delay="0"/>
                                  </p:stCondLst>
                                  <p:childTnLst>
                                    <p:set>
                                      <p:cBhvr>
                                        <p:cTn id="24" dur="1" fill="hold">
                                          <p:stCondLst>
                                            <p:cond delay="0"/>
                                          </p:stCondLst>
                                        </p:cTn>
                                        <p:tgtEl>
                                          <p:spTgt spid="85">
                                            <p:txEl>
                                              <p:pRg st="8" end="8"/>
                                            </p:txEl>
                                          </p:spTgt>
                                        </p:tgtEl>
                                        <p:attrNameLst>
                                          <p:attrName>style.visibility</p:attrName>
                                        </p:attrNameLst>
                                      </p:cBhvr>
                                      <p:to>
                                        <p:strVal val="visible"/>
                                      </p:to>
                                    </p:set>
                                    <p:animEffect transition="in" filter="barn(inVertical)">
                                      <p:cBhvr>
                                        <p:cTn id="25" dur="500"/>
                                        <p:tgtEl>
                                          <p:spTgt spid="85">
                                            <p:txEl>
                                              <p:pRg st="8" end="8"/>
                                            </p:txEl>
                                          </p:spTgt>
                                        </p:tgtEl>
                                      </p:cBhvr>
                                    </p:animEffect>
                                  </p:childTnLst>
                                </p:cTn>
                              </p:par>
                              <p:par>
                                <p:cTn id="26" presetID="16" presetClass="entr" presetSubtype="21" fill="hold" nodeType="withEffect">
                                  <p:stCondLst>
                                    <p:cond delay="0"/>
                                  </p:stCondLst>
                                  <p:childTnLst>
                                    <p:set>
                                      <p:cBhvr>
                                        <p:cTn id="27" dur="1" fill="hold">
                                          <p:stCondLst>
                                            <p:cond delay="0"/>
                                          </p:stCondLst>
                                        </p:cTn>
                                        <p:tgtEl>
                                          <p:spTgt spid="85">
                                            <p:txEl>
                                              <p:pRg st="9" end="9"/>
                                            </p:txEl>
                                          </p:spTgt>
                                        </p:tgtEl>
                                        <p:attrNameLst>
                                          <p:attrName>style.visibility</p:attrName>
                                        </p:attrNameLst>
                                      </p:cBhvr>
                                      <p:to>
                                        <p:strVal val="visible"/>
                                      </p:to>
                                    </p:set>
                                    <p:animEffect transition="in" filter="barn(inVertical)">
                                      <p:cBhvr>
                                        <p:cTn id="28" dur="500"/>
                                        <p:tgtEl>
                                          <p:spTgt spid="85">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141070" y="65840"/>
            <a:ext cx="2633391" cy="174622"/>
          </a:xfrm>
          <a:prstGeom prst="rect">
            <a:avLst/>
          </a:prstGeom>
        </p:spPr>
        <p:txBody>
          <a:bodyPr vert="horz" wrap="square" lIns="0" tIns="5293" rIns="0" bIns="0" rtlCol="0">
            <a:spAutoFit/>
          </a:bodyPr>
          <a:lstStyle/>
          <a:p>
            <a:pPr marL="5571">
              <a:lnSpc>
                <a:spcPct val="100000"/>
              </a:lnSpc>
              <a:spcBef>
                <a:spcPts val="42"/>
              </a:spcBef>
            </a:pPr>
            <a:r>
              <a:rPr lang="vi-VN" sz="1100" b="1" spc="-42" dirty="0">
                <a:solidFill>
                  <a:srgbClr val="7030A0"/>
                </a:solidFill>
                <a:latin typeface="+mn-lt"/>
              </a:rPr>
              <a:t>THIẾT KẾ CƠ SỞ DỮ LIỆU</a:t>
            </a:r>
            <a:endParaRPr lang="vi-VN" sz="1100" b="1" spc="-2" dirty="0">
              <a:solidFill>
                <a:srgbClr val="7030A0"/>
              </a:solidFill>
              <a:latin typeface="+mn-lt"/>
            </a:endParaRPr>
          </a:p>
        </p:txBody>
      </p:sp>
      <p:sp>
        <p:nvSpPr>
          <p:cNvPr id="11" name="object 11"/>
          <p:cNvSpPr txBox="1">
            <a:spLocks noGrp="1"/>
          </p:cNvSpPr>
          <p:nvPr>
            <p:ph type="sldNum" idx="12"/>
          </p:nvPr>
        </p:nvSpPr>
        <p:spPr>
          <a:xfrm>
            <a:off x="3762773" y="2924881"/>
            <a:ext cx="173285" cy="76944"/>
          </a:xfrm>
          <a:prstGeom prst="rect">
            <a:avLst/>
          </a:prstGeom>
        </p:spPr>
        <p:txBody>
          <a:bodyPr vert="horz" wrap="square" lIns="0" tIns="0" rIns="0" bIns="0" rtlCol="0">
            <a:spAutoFit/>
          </a:bodyPr>
          <a:lstStyle/>
          <a:p>
            <a:pPr marL="11143">
              <a:lnSpc>
                <a:spcPts val="630"/>
              </a:lnSpc>
            </a:pPr>
            <a:fld id="{81D60167-4931-47E6-BA6A-407CBD079E47}" type="slidenum">
              <a:rPr dirty="0"/>
              <a:pPr marL="11143">
                <a:lnSpc>
                  <a:spcPts val="630"/>
                </a:lnSpc>
              </a:pPr>
              <a:t>10</a:t>
            </a:fld>
            <a:endParaRPr dirty="0"/>
          </a:p>
        </p:txBody>
      </p:sp>
      <p:pic>
        <p:nvPicPr>
          <p:cNvPr id="4" name="Picture 3">
            <a:extLst>
              <a:ext uri="{FF2B5EF4-FFF2-40B4-BE49-F238E27FC236}">
                <a16:creationId xmlns:a16="http://schemas.microsoft.com/office/drawing/2014/main" id="{33158406-920F-FBA4-A13B-5B5610E5A7C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5801" y="387350"/>
            <a:ext cx="3469209" cy="236255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141070" y="65840"/>
            <a:ext cx="2633391" cy="174622"/>
          </a:xfrm>
          <a:prstGeom prst="rect">
            <a:avLst/>
          </a:prstGeom>
        </p:spPr>
        <p:txBody>
          <a:bodyPr vert="horz" wrap="square" lIns="0" tIns="5293" rIns="0" bIns="0" rtlCol="0">
            <a:spAutoFit/>
          </a:bodyPr>
          <a:lstStyle/>
          <a:p>
            <a:pPr marL="5571">
              <a:lnSpc>
                <a:spcPct val="100000"/>
              </a:lnSpc>
              <a:spcBef>
                <a:spcPts val="42"/>
              </a:spcBef>
            </a:pPr>
            <a:r>
              <a:rPr lang="en-US" sz="1100" b="1" spc="-42" dirty="0">
                <a:solidFill>
                  <a:srgbClr val="7030A0"/>
                </a:solidFill>
                <a:latin typeface="+mn-lt"/>
              </a:rPr>
              <a:t>PHÂN CÔNG </a:t>
            </a:r>
            <a:r>
              <a:rPr lang="en-US" sz="1100" b="1" spc="-42" dirty="0" err="1">
                <a:solidFill>
                  <a:srgbClr val="7030A0"/>
                </a:solidFill>
                <a:latin typeface="+mn-lt"/>
              </a:rPr>
              <a:t>CÔNG</a:t>
            </a:r>
            <a:r>
              <a:rPr lang="en-US" sz="1100" b="1" spc="-42" dirty="0">
                <a:solidFill>
                  <a:srgbClr val="7030A0"/>
                </a:solidFill>
                <a:latin typeface="+mn-lt"/>
              </a:rPr>
              <a:t> VIỆC TRONG NHÓM</a:t>
            </a:r>
            <a:endParaRPr lang="vi-VN" sz="1100" b="1" spc="-2" dirty="0">
              <a:solidFill>
                <a:srgbClr val="7030A0"/>
              </a:solidFill>
              <a:latin typeface="+mn-lt"/>
            </a:endParaRPr>
          </a:p>
        </p:txBody>
      </p:sp>
      <p:sp>
        <p:nvSpPr>
          <p:cNvPr id="11" name="object 11"/>
          <p:cNvSpPr txBox="1">
            <a:spLocks noGrp="1"/>
          </p:cNvSpPr>
          <p:nvPr>
            <p:ph type="sldNum" idx="12"/>
          </p:nvPr>
        </p:nvSpPr>
        <p:spPr>
          <a:xfrm>
            <a:off x="3762773" y="2924881"/>
            <a:ext cx="173285" cy="76944"/>
          </a:xfrm>
          <a:prstGeom prst="rect">
            <a:avLst/>
          </a:prstGeom>
        </p:spPr>
        <p:txBody>
          <a:bodyPr vert="horz" wrap="square" lIns="0" tIns="0" rIns="0" bIns="0" rtlCol="0">
            <a:spAutoFit/>
          </a:bodyPr>
          <a:lstStyle/>
          <a:p>
            <a:pPr marL="11143">
              <a:lnSpc>
                <a:spcPts val="630"/>
              </a:lnSpc>
            </a:pPr>
            <a:fld id="{81D60167-4931-47E6-BA6A-407CBD079E47}" type="slidenum">
              <a:rPr dirty="0"/>
              <a:pPr marL="11143">
                <a:lnSpc>
                  <a:spcPts val="630"/>
                </a:lnSpc>
              </a:pPr>
              <a:t>11</a:t>
            </a:fld>
            <a:endParaRPr dirty="0"/>
          </a:p>
        </p:txBody>
      </p:sp>
      <p:pic>
        <p:nvPicPr>
          <p:cNvPr id="4" name="Google Shape;298;p10">
            <a:extLst>
              <a:ext uri="{FF2B5EF4-FFF2-40B4-BE49-F238E27FC236}">
                <a16:creationId xmlns:a16="http://schemas.microsoft.com/office/drawing/2014/main" id="{0761930A-EA21-43A2-B0EF-B470EAD621F0}"/>
              </a:ext>
            </a:extLst>
          </p:cNvPr>
          <p:cNvPicPr preferRelativeResize="0"/>
          <p:nvPr/>
        </p:nvPicPr>
        <p:blipFill rotWithShape="1">
          <a:blip r:embed="rId2">
            <a:alphaModFix/>
          </a:blip>
          <a:srcRect/>
          <a:stretch/>
        </p:blipFill>
        <p:spPr>
          <a:xfrm>
            <a:off x="212694" y="536865"/>
            <a:ext cx="286708" cy="308770"/>
          </a:xfrm>
          <a:prstGeom prst="rect">
            <a:avLst/>
          </a:prstGeom>
          <a:noFill/>
          <a:ln>
            <a:noFill/>
          </a:ln>
        </p:spPr>
      </p:pic>
      <p:pic>
        <p:nvPicPr>
          <p:cNvPr id="5" name="Google Shape;301;p10">
            <a:extLst>
              <a:ext uri="{FF2B5EF4-FFF2-40B4-BE49-F238E27FC236}">
                <a16:creationId xmlns:a16="http://schemas.microsoft.com/office/drawing/2014/main" id="{7E773B6A-4339-4854-9EBE-F9EF1B98DC82}"/>
              </a:ext>
            </a:extLst>
          </p:cNvPr>
          <p:cNvPicPr preferRelativeResize="0"/>
          <p:nvPr/>
        </p:nvPicPr>
        <p:blipFill rotWithShape="1">
          <a:blip r:embed="rId3">
            <a:alphaModFix/>
          </a:blip>
          <a:srcRect/>
          <a:stretch/>
        </p:blipFill>
        <p:spPr>
          <a:xfrm>
            <a:off x="220250" y="1301750"/>
            <a:ext cx="279152" cy="308770"/>
          </a:xfrm>
          <a:prstGeom prst="rect">
            <a:avLst/>
          </a:prstGeom>
          <a:noFill/>
          <a:ln>
            <a:noFill/>
          </a:ln>
        </p:spPr>
      </p:pic>
      <p:pic>
        <p:nvPicPr>
          <p:cNvPr id="6" name="Google Shape;302;p10">
            <a:extLst>
              <a:ext uri="{FF2B5EF4-FFF2-40B4-BE49-F238E27FC236}">
                <a16:creationId xmlns:a16="http://schemas.microsoft.com/office/drawing/2014/main" id="{0917C04E-BA21-402D-90C6-BD579BC80A22}"/>
              </a:ext>
            </a:extLst>
          </p:cNvPr>
          <p:cNvPicPr preferRelativeResize="0"/>
          <p:nvPr/>
        </p:nvPicPr>
        <p:blipFill rotWithShape="1">
          <a:blip r:embed="rId4">
            <a:alphaModFix/>
          </a:blip>
          <a:srcRect/>
          <a:stretch/>
        </p:blipFill>
        <p:spPr>
          <a:xfrm>
            <a:off x="220250" y="2066635"/>
            <a:ext cx="279152" cy="308770"/>
          </a:xfrm>
          <a:prstGeom prst="rect">
            <a:avLst/>
          </a:prstGeom>
          <a:noFill/>
          <a:ln>
            <a:noFill/>
          </a:ln>
        </p:spPr>
      </p:pic>
      <p:sp>
        <p:nvSpPr>
          <p:cNvPr id="2" name="TextBox 1">
            <a:extLst>
              <a:ext uri="{FF2B5EF4-FFF2-40B4-BE49-F238E27FC236}">
                <a16:creationId xmlns:a16="http://schemas.microsoft.com/office/drawing/2014/main" id="{12CEDD77-0CDB-4306-A572-F46FD763541D}"/>
              </a:ext>
            </a:extLst>
          </p:cNvPr>
          <p:cNvSpPr txBox="1"/>
          <p:nvPr/>
        </p:nvSpPr>
        <p:spPr>
          <a:xfrm>
            <a:off x="613486" y="460630"/>
            <a:ext cx="3153967" cy="646331"/>
          </a:xfrm>
          <a:prstGeom prst="rect">
            <a:avLst/>
          </a:prstGeom>
          <a:noFill/>
        </p:spPr>
        <p:txBody>
          <a:bodyPr wrap="square" rtlCol="0">
            <a:spAutoFit/>
          </a:bodyPr>
          <a:lstStyle/>
          <a:p>
            <a:r>
              <a:rPr lang="en-US" dirty="0" err="1">
                <a:solidFill>
                  <a:srgbClr val="FF0000"/>
                </a:solidFill>
              </a:rPr>
              <a:t>Nguyễn</a:t>
            </a:r>
            <a:r>
              <a:rPr lang="en-US" dirty="0">
                <a:solidFill>
                  <a:srgbClr val="FF0000"/>
                </a:solidFill>
              </a:rPr>
              <a:t> </a:t>
            </a:r>
            <a:r>
              <a:rPr lang="en-US" dirty="0" err="1">
                <a:solidFill>
                  <a:srgbClr val="FF0000"/>
                </a:solidFill>
              </a:rPr>
              <a:t>Tuấn</a:t>
            </a:r>
            <a:r>
              <a:rPr lang="en-US" dirty="0">
                <a:solidFill>
                  <a:srgbClr val="FF0000"/>
                </a:solidFill>
              </a:rPr>
              <a:t> Minh</a:t>
            </a:r>
          </a:p>
          <a:p>
            <a:pPr marL="171450" indent="-171450">
              <a:buFont typeface="Wingdings" panose="05000000000000000000" pitchFamily="2" charset="2"/>
              <a:buChar char="ü"/>
            </a:pPr>
            <a:r>
              <a:rPr lang="en-US" sz="700" dirty="0" err="1"/>
              <a:t>Thiết</a:t>
            </a:r>
            <a:r>
              <a:rPr lang="en-US" sz="700" dirty="0"/>
              <a:t> </a:t>
            </a:r>
            <a:r>
              <a:rPr lang="en-US" sz="700" dirty="0" err="1"/>
              <a:t>kế</a:t>
            </a:r>
            <a:r>
              <a:rPr lang="en-US" sz="700" dirty="0"/>
              <a:t> </a:t>
            </a:r>
            <a:r>
              <a:rPr lang="en-US" sz="700" dirty="0" err="1"/>
              <a:t>giao</a:t>
            </a:r>
            <a:r>
              <a:rPr lang="en-US" sz="700" dirty="0"/>
              <a:t> </a:t>
            </a:r>
            <a:r>
              <a:rPr lang="en-US" sz="700" dirty="0" err="1"/>
              <a:t>diện</a:t>
            </a:r>
            <a:endParaRPr lang="en-US" sz="700" dirty="0"/>
          </a:p>
          <a:p>
            <a:pPr marL="171450" indent="-171450">
              <a:buFont typeface="Wingdings" panose="05000000000000000000" pitchFamily="2" charset="2"/>
              <a:buChar char="ü"/>
            </a:pPr>
            <a:r>
              <a:rPr lang="en-US" sz="700" dirty="0" err="1"/>
              <a:t>Thiết</a:t>
            </a:r>
            <a:r>
              <a:rPr lang="en-US" sz="700" dirty="0"/>
              <a:t> </a:t>
            </a:r>
            <a:r>
              <a:rPr lang="en-US" sz="700" dirty="0" err="1"/>
              <a:t>kế</a:t>
            </a:r>
            <a:r>
              <a:rPr lang="en-US" sz="700" dirty="0"/>
              <a:t> CSDL</a:t>
            </a:r>
          </a:p>
          <a:p>
            <a:pPr marL="171450" indent="-171450">
              <a:buFont typeface="Wingdings" panose="05000000000000000000" pitchFamily="2" charset="2"/>
              <a:buChar char="ü"/>
            </a:pPr>
            <a:r>
              <a:rPr lang="en-US" sz="700" dirty="0" err="1"/>
              <a:t>Xây</a:t>
            </a:r>
            <a:r>
              <a:rPr lang="en-US" sz="700" dirty="0"/>
              <a:t> </a:t>
            </a:r>
            <a:r>
              <a:rPr lang="en-US" sz="700" dirty="0" err="1"/>
              <a:t>dựng</a:t>
            </a:r>
            <a:r>
              <a:rPr lang="en-US" sz="700" dirty="0"/>
              <a:t> </a:t>
            </a:r>
            <a:r>
              <a:rPr lang="en-US" sz="700" dirty="0" err="1"/>
              <a:t>các</a:t>
            </a:r>
            <a:r>
              <a:rPr lang="en-US" sz="700" dirty="0"/>
              <a:t> </a:t>
            </a:r>
            <a:r>
              <a:rPr lang="en-US" sz="700" dirty="0" err="1"/>
              <a:t>chức</a:t>
            </a:r>
            <a:r>
              <a:rPr lang="en-US" sz="700" dirty="0"/>
              <a:t> </a:t>
            </a:r>
            <a:r>
              <a:rPr lang="en-US" sz="700" dirty="0" err="1"/>
              <a:t>năng</a:t>
            </a:r>
            <a:r>
              <a:rPr lang="en-US" sz="700" dirty="0"/>
              <a:t> </a:t>
            </a:r>
            <a:r>
              <a:rPr lang="en-US" sz="700" dirty="0" err="1"/>
              <a:t>quản</a:t>
            </a:r>
            <a:r>
              <a:rPr lang="en-US" sz="700" dirty="0"/>
              <a:t> </a:t>
            </a:r>
            <a:r>
              <a:rPr lang="en-US" sz="700" dirty="0" err="1"/>
              <a:t>lý</a:t>
            </a:r>
            <a:endParaRPr lang="en-US" sz="700" dirty="0"/>
          </a:p>
          <a:p>
            <a:pPr marL="171450" indent="-171450">
              <a:buFont typeface="Wingdings" panose="05000000000000000000" pitchFamily="2" charset="2"/>
              <a:buChar char="ü"/>
            </a:pPr>
            <a:r>
              <a:rPr lang="en-US" sz="700" dirty="0" err="1"/>
              <a:t>Làm</a:t>
            </a:r>
            <a:r>
              <a:rPr lang="en-US" sz="700" dirty="0"/>
              <a:t> </a:t>
            </a:r>
            <a:r>
              <a:rPr lang="en-US" sz="700" dirty="0" err="1"/>
              <a:t>báo</a:t>
            </a:r>
            <a:r>
              <a:rPr lang="en-US" sz="700" dirty="0"/>
              <a:t> </a:t>
            </a:r>
            <a:r>
              <a:rPr lang="en-US" sz="700" dirty="0" err="1"/>
              <a:t>cáo</a:t>
            </a:r>
            <a:endParaRPr lang="en-US" sz="700" dirty="0"/>
          </a:p>
        </p:txBody>
      </p:sp>
      <p:sp>
        <p:nvSpPr>
          <p:cNvPr id="9" name="TextBox 8">
            <a:extLst>
              <a:ext uri="{FF2B5EF4-FFF2-40B4-BE49-F238E27FC236}">
                <a16:creationId xmlns:a16="http://schemas.microsoft.com/office/drawing/2014/main" id="{CAD26268-7E44-40DE-BFDD-03B284305AD5}"/>
              </a:ext>
            </a:extLst>
          </p:cNvPr>
          <p:cNvSpPr txBox="1"/>
          <p:nvPr/>
        </p:nvSpPr>
        <p:spPr>
          <a:xfrm>
            <a:off x="613486" y="1225550"/>
            <a:ext cx="3153967" cy="646331"/>
          </a:xfrm>
          <a:prstGeom prst="rect">
            <a:avLst/>
          </a:prstGeom>
          <a:noFill/>
        </p:spPr>
        <p:txBody>
          <a:bodyPr wrap="square" rtlCol="0">
            <a:spAutoFit/>
          </a:bodyPr>
          <a:lstStyle/>
          <a:p>
            <a:r>
              <a:rPr lang="en-US" dirty="0" err="1">
                <a:solidFill>
                  <a:srgbClr val="FF0000"/>
                </a:solidFill>
              </a:rPr>
              <a:t>Nguyễn</a:t>
            </a:r>
            <a:r>
              <a:rPr lang="en-US" dirty="0">
                <a:solidFill>
                  <a:srgbClr val="FF0000"/>
                </a:solidFill>
              </a:rPr>
              <a:t> </a:t>
            </a:r>
            <a:r>
              <a:rPr lang="en-US" dirty="0" err="1">
                <a:solidFill>
                  <a:srgbClr val="FF0000"/>
                </a:solidFill>
              </a:rPr>
              <a:t>Mạnh</a:t>
            </a:r>
            <a:r>
              <a:rPr lang="en-US" dirty="0">
                <a:solidFill>
                  <a:srgbClr val="FF0000"/>
                </a:solidFill>
              </a:rPr>
              <a:t> </a:t>
            </a:r>
            <a:r>
              <a:rPr lang="en-US" dirty="0" err="1">
                <a:solidFill>
                  <a:srgbClr val="FF0000"/>
                </a:solidFill>
              </a:rPr>
              <a:t>Tuấn</a:t>
            </a:r>
            <a:r>
              <a:rPr lang="en-US" dirty="0">
                <a:solidFill>
                  <a:srgbClr val="FF0000"/>
                </a:solidFill>
              </a:rPr>
              <a:t> Anh</a:t>
            </a:r>
          </a:p>
          <a:p>
            <a:pPr marL="171450" indent="-171450">
              <a:buFont typeface="Courier New" panose="02070309020205020404" pitchFamily="49" charset="0"/>
              <a:buChar char="o"/>
            </a:pPr>
            <a:r>
              <a:rPr lang="en-US" sz="700" dirty="0" err="1"/>
              <a:t>Xây</a:t>
            </a:r>
            <a:r>
              <a:rPr lang="en-US" sz="700" dirty="0"/>
              <a:t> </a:t>
            </a:r>
            <a:r>
              <a:rPr lang="en-US" sz="700" dirty="0" err="1"/>
              <a:t>dựng</a:t>
            </a:r>
            <a:r>
              <a:rPr lang="en-US" sz="700" dirty="0"/>
              <a:t> base project, </a:t>
            </a:r>
            <a:r>
              <a:rPr lang="en-US" sz="700" dirty="0" err="1"/>
              <a:t>cài</a:t>
            </a:r>
            <a:r>
              <a:rPr lang="en-US" sz="700" dirty="0"/>
              <a:t> </a:t>
            </a:r>
            <a:r>
              <a:rPr lang="en-US" sz="700" dirty="0" err="1"/>
              <a:t>đặt</a:t>
            </a:r>
            <a:r>
              <a:rPr lang="en-US" sz="700" dirty="0"/>
              <a:t> </a:t>
            </a:r>
            <a:r>
              <a:rPr lang="en-US" sz="700" dirty="0" err="1"/>
              <a:t>các</a:t>
            </a:r>
            <a:r>
              <a:rPr lang="en-US" sz="700" dirty="0"/>
              <a:t> </a:t>
            </a:r>
            <a:r>
              <a:rPr lang="en-US" sz="700" dirty="0" err="1"/>
              <a:t>thư</a:t>
            </a:r>
            <a:r>
              <a:rPr lang="en-US" sz="700" dirty="0"/>
              <a:t> </a:t>
            </a:r>
            <a:r>
              <a:rPr lang="en-US" sz="700" dirty="0" err="1"/>
              <a:t>viện</a:t>
            </a:r>
            <a:endParaRPr lang="en-US" sz="700" dirty="0"/>
          </a:p>
          <a:p>
            <a:pPr marL="171450" indent="-171450">
              <a:buFont typeface="Courier New" panose="02070309020205020404" pitchFamily="49" charset="0"/>
              <a:buChar char="o"/>
            </a:pPr>
            <a:r>
              <a:rPr lang="en-US" sz="700" dirty="0" err="1"/>
              <a:t>Thiết</a:t>
            </a:r>
            <a:r>
              <a:rPr lang="en-US" sz="700" dirty="0"/>
              <a:t> </a:t>
            </a:r>
            <a:r>
              <a:rPr lang="en-US" sz="700" dirty="0" err="1"/>
              <a:t>kế</a:t>
            </a:r>
            <a:r>
              <a:rPr lang="en-US" sz="700" dirty="0"/>
              <a:t> CSDL</a:t>
            </a:r>
          </a:p>
          <a:p>
            <a:pPr marL="171450" indent="-171450">
              <a:buFont typeface="Courier New" panose="02070309020205020404" pitchFamily="49" charset="0"/>
              <a:buChar char="o"/>
            </a:pPr>
            <a:r>
              <a:rPr lang="en-US" sz="700" dirty="0" err="1"/>
              <a:t>Xây</a:t>
            </a:r>
            <a:r>
              <a:rPr lang="en-US" sz="700" dirty="0"/>
              <a:t> </a:t>
            </a:r>
            <a:r>
              <a:rPr lang="en-US" sz="700" dirty="0" err="1"/>
              <a:t>dựng</a:t>
            </a:r>
            <a:r>
              <a:rPr lang="en-US" sz="700" dirty="0"/>
              <a:t> </a:t>
            </a:r>
            <a:r>
              <a:rPr lang="en-US" sz="700" dirty="0" err="1"/>
              <a:t>chức</a:t>
            </a:r>
            <a:r>
              <a:rPr lang="en-US" sz="700" dirty="0"/>
              <a:t> </a:t>
            </a:r>
            <a:r>
              <a:rPr lang="en-US" sz="700" dirty="0" err="1"/>
              <a:t>năng</a:t>
            </a:r>
            <a:r>
              <a:rPr lang="en-US" sz="700" dirty="0"/>
              <a:t> </a:t>
            </a:r>
            <a:r>
              <a:rPr lang="en-US" sz="700" dirty="0" err="1"/>
              <a:t>quản</a:t>
            </a:r>
            <a:r>
              <a:rPr lang="en-US" sz="700" dirty="0"/>
              <a:t> </a:t>
            </a:r>
            <a:r>
              <a:rPr lang="en-US" sz="700" dirty="0" err="1"/>
              <a:t>lý</a:t>
            </a:r>
            <a:endParaRPr lang="en-US" sz="700" dirty="0"/>
          </a:p>
          <a:p>
            <a:pPr marL="171450" indent="-171450">
              <a:buFont typeface="Courier New" panose="02070309020205020404" pitchFamily="49" charset="0"/>
              <a:buChar char="o"/>
            </a:pPr>
            <a:r>
              <a:rPr lang="en-US" sz="700" dirty="0" err="1"/>
              <a:t>Đổ</a:t>
            </a:r>
            <a:r>
              <a:rPr lang="en-US" sz="700" dirty="0"/>
              <a:t> </a:t>
            </a:r>
            <a:r>
              <a:rPr lang="en-US" sz="700" dirty="0" err="1"/>
              <a:t>dữ</a:t>
            </a:r>
            <a:r>
              <a:rPr lang="en-US" sz="700" dirty="0"/>
              <a:t> </a:t>
            </a:r>
            <a:r>
              <a:rPr lang="en-US" sz="700" dirty="0" err="1"/>
              <a:t>liệu</a:t>
            </a:r>
            <a:r>
              <a:rPr lang="en-US" sz="700" dirty="0"/>
              <a:t>, </a:t>
            </a:r>
            <a:r>
              <a:rPr lang="en-US" sz="700" dirty="0" err="1"/>
              <a:t>phân</a:t>
            </a:r>
            <a:r>
              <a:rPr lang="en-US" sz="700" dirty="0"/>
              <a:t> </a:t>
            </a:r>
            <a:r>
              <a:rPr lang="en-US" sz="700" dirty="0" err="1"/>
              <a:t>trang</a:t>
            </a:r>
            <a:r>
              <a:rPr lang="en-US" sz="700" dirty="0"/>
              <a:t>, </a:t>
            </a:r>
            <a:r>
              <a:rPr lang="en-US" sz="700" dirty="0" err="1"/>
              <a:t>giỏ</a:t>
            </a:r>
            <a:r>
              <a:rPr lang="en-US" sz="700" dirty="0"/>
              <a:t> </a:t>
            </a:r>
            <a:r>
              <a:rPr lang="en-US" sz="700" dirty="0" err="1"/>
              <a:t>hàng</a:t>
            </a:r>
            <a:r>
              <a:rPr lang="en-US" sz="700" dirty="0"/>
              <a:t>,…</a:t>
            </a:r>
          </a:p>
        </p:txBody>
      </p:sp>
      <p:sp>
        <p:nvSpPr>
          <p:cNvPr id="10" name="TextBox 9">
            <a:extLst>
              <a:ext uri="{FF2B5EF4-FFF2-40B4-BE49-F238E27FC236}">
                <a16:creationId xmlns:a16="http://schemas.microsoft.com/office/drawing/2014/main" id="{3831E111-E34D-4EBC-BA82-E0BE2F9D3679}"/>
              </a:ext>
            </a:extLst>
          </p:cNvPr>
          <p:cNvSpPr txBox="1"/>
          <p:nvPr/>
        </p:nvSpPr>
        <p:spPr>
          <a:xfrm>
            <a:off x="613486" y="2021462"/>
            <a:ext cx="3153967" cy="646331"/>
          </a:xfrm>
          <a:prstGeom prst="rect">
            <a:avLst/>
          </a:prstGeom>
          <a:noFill/>
        </p:spPr>
        <p:txBody>
          <a:bodyPr wrap="square" rtlCol="0">
            <a:spAutoFit/>
          </a:bodyPr>
          <a:lstStyle/>
          <a:p>
            <a:r>
              <a:rPr lang="en-US" dirty="0" err="1">
                <a:solidFill>
                  <a:srgbClr val="FF0000"/>
                </a:solidFill>
              </a:rPr>
              <a:t>Ngô</a:t>
            </a:r>
            <a:r>
              <a:rPr lang="en-US" dirty="0">
                <a:solidFill>
                  <a:srgbClr val="FF0000"/>
                </a:solidFill>
              </a:rPr>
              <a:t> </a:t>
            </a:r>
            <a:r>
              <a:rPr lang="en-US" dirty="0" err="1">
                <a:solidFill>
                  <a:srgbClr val="FF0000"/>
                </a:solidFill>
              </a:rPr>
              <a:t>Văn</a:t>
            </a:r>
            <a:r>
              <a:rPr lang="en-US" dirty="0">
                <a:solidFill>
                  <a:srgbClr val="FF0000"/>
                </a:solidFill>
              </a:rPr>
              <a:t> </a:t>
            </a:r>
            <a:r>
              <a:rPr lang="en-US" dirty="0" err="1">
                <a:solidFill>
                  <a:srgbClr val="FF0000"/>
                </a:solidFill>
              </a:rPr>
              <a:t>Thuyết</a:t>
            </a:r>
            <a:endParaRPr lang="en-US" dirty="0">
              <a:solidFill>
                <a:srgbClr val="FF0000"/>
              </a:solidFill>
            </a:endParaRPr>
          </a:p>
          <a:p>
            <a:pPr marL="171450" indent="-171450">
              <a:buFont typeface="Wingdings" panose="05000000000000000000" pitchFamily="2" charset="2"/>
              <a:buChar char="Ø"/>
            </a:pPr>
            <a:r>
              <a:rPr lang="en-US" sz="700" dirty="0" err="1"/>
              <a:t>Thiết</a:t>
            </a:r>
            <a:r>
              <a:rPr lang="en-US" sz="700" dirty="0"/>
              <a:t> </a:t>
            </a:r>
            <a:r>
              <a:rPr lang="en-US" sz="700" dirty="0" err="1"/>
              <a:t>kế</a:t>
            </a:r>
            <a:r>
              <a:rPr lang="en-US" sz="700" dirty="0"/>
              <a:t> </a:t>
            </a:r>
            <a:r>
              <a:rPr lang="en-US" sz="700" dirty="0" err="1"/>
              <a:t>giao</a:t>
            </a:r>
            <a:r>
              <a:rPr lang="en-US" sz="700" dirty="0"/>
              <a:t> </a:t>
            </a:r>
            <a:r>
              <a:rPr lang="en-US" sz="700" dirty="0" err="1"/>
              <a:t>diện</a:t>
            </a:r>
            <a:r>
              <a:rPr lang="en-US" sz="700" dirty="0"/>
              <a:t>, </a:t>
            </a:r>
            <a:r>
              <a:rPr lang="en-US" sz="700" dirty="0" err="1"/>
              <a:t>rà</a:t>
            </a:r>
            <a:r>
              <a:rPr lang="en-US" sz="700" dirty="0"/>
              <a:t> </a:t>
            </a:r>
            <a:r>
              <a:rPr lang="en-US" sz="700" dirty="0" err="1"/>
              <a:t>soát</a:t>
            </a:r>
            <a:r>
              <a:rPr lang="en-US" sz="700" dirty="0"/>
              <a:t> </a:t>
            </a:r>
            <a:r>
              <a:rPr lang="en-US" sz="700" dirty="0" err="1"/>
              <a:t>chức</a:t>
            </a:r>
            <a:r>
              <a:rPr lang="en-US" sz="700" dirty="0"/>
              <a:t> </a:t>
            </a:r>
            <a:r>
              <a:rPr lang="en-US" sz="700" dirty="0" err="1"/>
              <a:t>năng</a:t>
            </a:r>
            <a:r>
              <a:rPr lang="en-US" sz="700" dirty="0"/>
              <a:t> </a:t>
            </a:r>
            <a:r>
              <a:rPr lang="en-US" sz="700" dirty="0" err="1"/>
              <a:t>và</a:t>
            </a:r>
            <a:r>
              <a:rPr lang="en-US" sz="700" dirty="0"/>
              <a:t> </a:t>
            </a:r>
            <a:r>
              <a:rPr lang="en-US" sz="700" dirty="0" err="1"/>
              <a:t>sửa</a:t>
            </a:r>
            <a:r>
              <a:rPr lang="en-US" sz="700" dirty="0"/>
              <a:t> </a:t>
            </a:r>
            <a:r>
              <a:rPr lang="en-US" sz="700" dirty="0" err="1"/>
              <a:t>lỗi</a:t>
            </a:r>
            <a:endParaRPr lang="en-US" sz="700" dirty="0"/>
          </a:p>
          <a:p>
            <a:pPr marL="171450" indent="-171450">
              <a:buFont typeface="Wingdings" panose="05000000000000000000" pitchFamily="2" charset="2"/>
              <a:buChar char="Ø"/>
            </a:pPr>
            <a:r>
              <a:rPr lang="en-US" sz="700" dirty="0" err="1"/>
              <a:t>Thiết</a:t>
            </a:r>
            <a:r>
              <a:rPr lang="en-US" sz="700" dirty="0"/>
              <a:t> </a:t>
            </a:r>
            <a:r>
              <a:rPr lang="en-US" sz="700" dirty="0" err="1"/>
              <a:t>kế</a:t>
            </a:r>
            <a:r>
              <a:rPr lang="en-US" sz="700" dirty="0"/>
              <a:t> CSDL</a:t>
            </a:r>
          </a:p>
          <a:p>
            <a:pPr marL="171450" indent="-171450">
              <a:buFont typeface="Wingdings" panose="05000000000000000000" pitchFamily="2" charset="2"/>
              <a:buChar char="Ø"/>
            </a:pPr>
            <a:r>
              <a:rPr lang="en-US" sz="700" dirty="0" err="1"/>
              <a:t>Xây</a:t>
            </a:r>
            <a:r>
              <a:rPr lang="en-US" sz="700" dirty="0"/>
              <a:t> </a:t>
            </a:r>
            <a:r>
              <a:rPr lang="en-US" sz="700" dirty="0" err="1"/>
              <a:t>dựng</a:t>
            </a:r>
            <a:r>
              <a:rPr lang="en-US" sz="700" dirty="0"/>
              <a:t> </a:t>
            </a:r>
            <a:r>
              <a:rPr lang="en-US" sz="700" dirty="0" err="1"/>
              <a:t>chức</a:t>
            </a:r>
            <a:r>
              <a:rPr lang="en-US" sz="700" dirty="0"/>
              <a:t> </a:t>
            </a:r>
            <a:r>
              <a:rPr lang="en-US" sz="700" dirty="0" err="1"/>
              <a:t>năng</a:t>
            </a:r>
            <a:r>
              <a:rPr lang="en-US" sz="700" dirty="0"/>
              <a:t> </a:t>
            </a:r>
            <a:r>
              <a:rPr lang="en-US" sz="700" dirty="0" err="1"/>
              <a:t>quản</a:t>
            </a:r>
            <a:r>
              <a:rPr lang="en-US" sz="700" dirty="0"/>
              <a:t> </a:t>
            </a:r>
            <a:r>
              <a:rPr lang="en-US" sz="700" dirty="0" err="1"/>
              <a:t>lý</a:t>
            </a:r>
            <a:endParaRPr lang="en-US" sz="700" dirty="0"/>
          </a:p>
          <a:p>
            <a:pPr marL="171450" indent="-171450">
              <a:buFont typeface="Wingdings" panose="05000000000000000000" pitchFamily="2" charset="2"/>
              <a:buChar char="Ø"/>
            </a:pPr>
            <a:r>
              <a:rPr lang="en-US" sz="700" dirty="0" err="1"/>
              <a:t>Phân</a:t>
            </a:r>
            <a:r>
              <a:rPr lang="en-US" sz="700" dirty="0"/>
              <a:t> </a:t>
            </a:r>
            <a:r>
              <a:rPr lang="en-US" sz="700" dirty="0" err="1"/>
              <a:t>trang</a:t>
            </a:r>
            <a:r>
              <a:rPr lang="en-US" sz="700" dirty="0"/>
              <a:t>, profile, dashboard, chat support…</a:t>
            </a:r>
          </a:p>
        </p:txBody>
      </p:sp>
    </p:spTree>
    <p:extLst>
      <p:ext uri="{BB962C8B-B14F-4D97-AF65-F5344CB8AC3E}">
        <p14:creationId xmlns:p14="http://schemas.microsoft.com/office/powerpoint/2010/main" val="33449301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fill="hold"/>
                                        <p:tgtEl>
                                          <p:spTgt spid="5"/>
                                        </p:tgtEl>
                                        <p:attrNameLst>
                                          <p:attrName>ppt_x</p:attrName>
                                        </p:attrNameLst>
                                      </p:cBhvr>
                                      <p:tavLst>
                                        <p:tav tm="0">
                                          <p:val>
                                            <p:strVal val="#ppt_x"/>
                                          </p:val>
                                        </p:tav>
                                        <p:tav tm="100000">
                                          <p:val>
                                            <p:strVal val="#ppt_x"/>
                                          </p:val>
                                        </p:tav>
                                      </p:tavLst>
                                    </p:anim>
                                    <p:anim calcmode="lin" valueType="num">
                                      <p:cBhvr additive="base">
                                        <p:cTn id="18" dur="500" fill="hold"/>
                                        <p:tgtEl>
                                          <p:spTgt spid="5"/>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anim calcmode="lin" valueType="num">
                                      <p:cBhvr additive="base">
                                        <p:cTn id="21" dur="500" fill="hold"/>
                                        <p:tgtEl>
                                          <p:spTgt spid="9"/>
                                        </p:tgtEl>
                                        <p:attrNameLst>
                                          <p:attrName>ppt_x</p:attrName>
                                        </p:attrNameLst>
                                      </p:cBhvr>
                                      <p:tavLst>
                                        <p:tav tm="0">
                                          <p:val>
                                            <p:strVal val="#ppt_x"/>
                                          </p:val>
                                        </p:tav>
                                        <p:tav tm="100000">
                                          <p:val>
                                            <p:strVal val="#ppt_x"/>
                                          </p:val>
                                        </p:tav>
                                      </p:tavLst>
                                    </p:anim>
                                    <p:anim calcmode="lin" valueType="num">
                                      <p:cBhvr additive="base">
                                        <p:cTn id="2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 calcmode="lin" valueType="num">
                                      <p:cBhvr additive="base">
                                        <p:cTn id="27" dur="500" fill="hold"/>
                                        <p:tgtEl>
                                          <p:spTgt spid="6"/>
                                        </p:tgtEl>
                                        <p:attrNameLst>
                                          <p:attrName>ppt_x</p:attrName>
                                        </p:attrNameLst>
                                      </p:cBhvr>
                                      <p:tavLst>
                                        <p:tav tm="0">
                                          <p:val>
                                            <p:strVal val="#ppt_x"/>
                                          </p:val>
                                        </p:tav>
                                        <p:tav tm="100000">
                                          <p:val>
                                            <p:strVal val="#ppt_x"/>
                                          </p:val>
                                        </p:tav>
                                      </p:tavLst>
                                    </p:anim>
                                    <p:anim calcmode="lin" valueType="num">
                                      <p:cBhvr additive="base">
                                        <p:cTn id="28" dur="500" fill="hold"/>
                                        <p:tgtEl>
                                          <p:spTgt spid="6"/>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additive="base">
                                        <p:cTn id="31" dur="500" fill="hold"/>
                                        <p:tgtEl>
                                          <p:spTgt spid="10"/>
                                        </p:tgtEl>
                                        <p:attrNameLst>
                                          <p:attrName>ppt_x</p:attrName>
                                        </p:attrNameLst>
                                      </p:cBhvr>
                                      <p:tavLst>
                                        <p:tav tm="0">
                                          <p:val>
                                            <p:strVal val="#ppt_x"/>
                                          </p:val>
                                        </p:tav>
                                        <p:tav tm="100000">
                                          <p:val>
                                            <p:strVal val="#ppt_x"/>
                                          </p:val>
                                        </p:tav>
                                      </p:tavLst>
                                    </p:anim>
                                    <p:anim calcmode="lin" valueType="num">
                                      <p:cBhvr additive="base">
                                        <p:cTn id="3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p:bldP spid="1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141070" y="65840"/>
            <a:ext cx="2633391" cy="174622"/>
          </a:xfrm>
          <a:prstGeom prst="rect">
            <a:avLst/>
          </a:prstGeom>
        </p:spPr>
        <p:txBody>
          <a:bodyPr vert="horz" wrap="square" lIns="0" tIns="5293" rIns="0" bIns="0" rtlCol="0">
            <a:spAutoFit/>
          </a:bodyPr>
          <a:lstStyle/>
          <a:p>
            <a:pPr marL="5571">
              <a:lnSpc>
                <a:spcPct val="100000"/>
              </a:lnSpc>
              <a:spcBef>
                <a:spcPts val="42"/>
              </a:spcBef>
            </a:pPr>
            <a:r>
              <a:rPr lang="en-US" sz="1100" b="1" spc="-42" dirty="0">
                <a:solidFill>
                  <a:srgbClr val="7030A0"/>
                </a:solidFill>
                <a:latin typeface="+mn-lt"/>
              </a:rPr>
              <a:t>Giao </a:t>
            </a:r>
            <a:r>
              <a:rPr lang="en-US" sz="1100" b="1" spc="-42" dirty="0" err="1">
                <a:solidFill>
                  <a:srgbClr val="7030A0"/>
                </a:solidFill>
                <a:latin typeface="+mn-lt"/>
              </a:rPr>
              <a:t>diện</a:t>
            </a:r>
            <a:r>
              <a:rPr lang="en-US" sz="1100" b="1" spc="-42" dirty="0">
                <a:solidFill>
                  <a:srgbClr val="7030A0"/>
                </a:solidFill>
                <a:latin typeface="+mn-lt"/>
              </a:rPr>
              <a:t> </a:t>
            </a:r>
            <a:r>
              <a:rPr lang="en-US" sz="1100" b="1" spc="-42" dirty="0" err="1">
                <a:solidFill>
                  <a:srgbClr val="7030A0"/>
                </a:solidFill>
                <a:latin typeface="+mn-lt"/>
              </a:rPr>
              <a:t>chính</a:t>
            </a:r>
            <a:endParaRPr lang="vi-VN" sz="1100" b="1" spc="-2" dirty="0">
              <a:solidFill>
                <a:srgbClr val="7030A0"/>
              </a:solidFill>
              <a:latin typeface="+mn-lt"/>
            </a:endParaRPr>
          </a:p>
        </p:txBody>
      </p:sp>
      <p:sp>
        <p:nvSpPr>
          <p:cNvPr id="11" name="object 11"/>
          <p:cNvSpPr txBox="1">
            <a:spLocks noGrp="1"/>
          </p:cNvSpPr>
          <p:nvPr>
            <p:ph type="sldNum" idx="12"/>
          </p:nvPr>
        </p:nvSpPr>
        <p:spPr>
          <a:xfrm>
            <a:off x="3762773" y="2924881"/>
            <a:ext cx="173285" cy="76944"/>
          </a:xfrm>
          <a:prstGeom prst="rect">
            <a:avLst/>
          </a:prstGeom>
        </p:spPr>
        <p:txBody>
          <a:bodyPr vert="horz" wrap="square" lIns="0" tIns="0" rIns="0" bIns="0" rtlCol="0">
            <a:spAutoFit/>
          </a:bodyPr>
          <a:lstStyle/>
          <a:p>
            <a:pPr marL="11143">
              <a:lnSpc>
                <a:spcPts val="630"/>
              </a:lnSpc>
            </a:pPr>
            <a:fld id="{81D60167-4931-47E6-BA6A-407CBD079E47}" type="slidenum">
              <a:rPr dirty="0"/>
              <a:pPr marL="11143">
                <a:lnSpc>
                  <a:spcPts val="630"/>
                </a:lnSpc>
              </a:pPr>
              <a:t>12</a:t>
            </a:fld>
            <a:endParaRPr dirty="0"/>
          </a:p>
        </p:txBody>
      </p:sp>
      <p:pic>
        <p:nvPicPr>
          <p:cNvPr id="8" name="Picture 7">
            <a:extLst>
              <a:ext uri="{FF2B5EF4-FFF2-40B4-BE49-F238E27FC236}">
                <a16:creationId xmlns:a16="http://schemas.microsoft.com/office/drawing/2014/main" id="{FBAF9FA2-6879-42DA-BF2F-D392BB1EC5CA}"/>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40216" y="474541"/>
            <a:ext cx="2172063" cy="1044818"/>
          </a:xfrm>
          <a:prstGeom prst="rect">
            <a:avLst/>
          </a:prstGeom>
          <a:effectLst>
            <a:outerShdw blurRad="50800" dist="50800" dir="5400000" algn="ctr" rotWithShape="0">
              <a:schemeClr val="bg1">
                <a:lumMod val="85000"/>
              </a:schemeClr>
            </a:outerShdw>
          </a:effectLst>
        </p:spPr>
      </p:pic>
      <p:sp>
        <p:nvSpPr>
          <p:cNvPr id="19" name="Rectangle 18">
            <a:extLst>
              <a:ext uri="{FF2B5EF4-FFF2-40B4-BE49-F238E27FC236}">
                <a16:creationId xmlns:a16="http://schemas.microsoft.com/office/drawing/2014/main" id="{2E08ACD7-9FE2-4BD1-A34C-88CE9FCAFE58}"/>
              </a:ext>
            </a:extLst>
          </p:cNvPr>
          <p:cNvSpPr/>
          <p:nvPr/>
        </p:nvSpPr>
        <p:spPr>
          <a:xfrm>
            <a:off x="726647" y="1682750"/>
            <a:ext cx="799200" cy="265661"/>
          </a:xfrm>
          <a:prstGeom prst="rect">
            <a:avLst/>
          </a:prstGeom>
          <a:solidFill>
            <a:srgbClr val="7030A0"/>
          </a:solidFill>
          <a:ln>
            <a:noFill/>
          </a:ln>
          <a:effectLst>
            <a:glow rad="50800">
              <a:srgbClr val="7030A0">
                <a:alpha val="60000"/>
              </a:srgbClr>
            </a:glow>
            <a:outerShdw dir="2040000" sx="45000" sy="45000" algn="t" rotWithShape="0">
              <a:prstClr val="black">
                <a:alpha val="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50800" dist="38100" dir="2700000" algn="tl" rotWithShape="0">
                    <a:prstClr val="black">
                      <a:alpha val="40000"/>
                    </a:prstClr>
                  </a:outerShdw>
                </a:effectLst>
              </a:rPr>
              <a:t>Frontend</a:t>
            </a:r>
          </a:p>
        </p:txBody>
      </p:sp>
      <p:sp>
        <p:nvSpPr>
          <p:cNvPr id="20" name="Rectangle 19">
            <a:extLst>
              <a:ext uri="{FF2B5EF4-FFF2-40B4-BE49-F238E27FC236}">
                <a16:creationId xmlns:a16="http://schemas.microsoft.com/office/drawing/2014/main" id="{C2B6FDD6-97EA-47F3-9441-AE57B8E28EF5}"/>
              </a:ext>
            </a:extLst>
          </p:cNvPr>
          <p:cNvSpPr/>
          <p:nvPr/>
        </p:nvSpPr>
        <p:spPr>
          <a:xfrm>
            <a:off x="2666206" y="1264689"/>
            <a:ext cx="792000" cy="265661"/>
          </a:xfrm>
          <a:prstGeom prst="rect">
            <a:avLst/>
          </a:prstGeom>
          <a:solidFill>
            <a:srgbClr val="7030A0"/>
          </a:solidFill>
          <a:ln>
            <a:noFill/>
          </a:ln>
          <a:effectLst>
            <a:glow rad="50800">
              <a:srgbClr val="7030A0">
                <a:alpha val="60000"/>
              </a:srgbClr>
            </a:glow>
            <a:outerShdw dir="2040000" sx="45000" sy="45000" algn="t" rotWithShape="0">
              <a:prstClr val="black">
                <a:alpha val="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50800" dist="38100" dir="2700000" algn="tl" rotWithShape="0">
                    <a:prstClr val="black">
                      <a:alpha val="40000"/>
                    </a:prstClr>
                  </a:outerShdw>
                </a:effectLst>
              </a:rPr>
              <a:t>Backend</a:t>
            </a:r>
          </a:p>
        </p:txBody>
      </p:sp>
      <p:pic>
        <p:nvPicPr>
          <p:cNvPr id="9" name="Picture 8">
            <a:extLst>
              <a:ext uri="{FF2B5EF4-FFF2-40B4-BE49-F238E27FC236}">
                <a16:creationId xmlns:a16="http://schemas.microsoft.com/office/drawing/2014/main" id="{29CBDD34-7245-FE57-E09F-79A64A698A5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75337" y="1682750"/>
            <a:ext cx="2060721" cy="990600"/>
          </a:xfrm>
          <a:prstGeom prst="rect">
            <a:avLst/>
          </a:prstGeom>
        </p:spPr>
      </p:pic>
    </p:spTree>
    <p:extLst>
      <p:ext uri="{BB962C8B-B14F-4D97-AF65-F5344CB8AC3E}">
        <p14:creationId xmlns:p14="http://schemas.microsoft.com/office/powerpoint/2010/main" val="3707269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19"/>
                                        </p:tgtEl>
                                        <p:attrNameLst>
                                          <p:attrName>style.visibility</p:attrName>
                                        </p:attrNameLst>
                                      </p:cBhvr>
                                      <p:to>
                                        <p:strVal val="visible"/>
                                      </p:to>
                                    </p:set>
                                    <p:anim calcmode="lin" valueType="num">
                                      <p:cBhvr>
                                        <p:cTn id="12" dur="500" fill="hold"/>
                                        <p:tgtEl>
                                          <p:spTgt spid="19"/>
                                        </p:tgtEl>
                                        <p:attrNameLst>
                                          <p:attrName>ppt_w</p:attrName>
                                        </p:attrNameLst>
                                      </p:cBhvr>
                                      <p:tavLst>
                                        <p:tav tm="0">
                                          <p:val>
                                            <p:fltVal val="0"/>
                                          </p:val>
                                        </p:tav>
                                        <p:tav tm="100000">
                                          <p:val>
                                            <p:strVal val="#ppt_w"/>
                                          </p:val>
                                        </p:tav>
                                      </p:tavLst>
                                    </p:anim>
                                    <p:anim calcmode="lin" valueType="num">
                                      <p:cBhvr>
                                        <p:cTn id="13" dur="500" fill="hold"/>
                                        <p:tgtEl>
                                          <p:spTgt spid="19"/>
                                        </p:tgtEl>
                                        <p:attrNameLst>
                                          <p:attrName>ppt_h</p:attrName>
                                        </p:attrNameLst>
                                      </p:cBhvr>
                                      <p:tavLst>
                                        <p:tav tm="0">
                                          <p:val>
                                            <p:fltVal val="0"/>
                                          </p:val>
                                        </p:tav>
                                        <p:tav tm="100000">
                                          <p:val>
                                            <p:strVal val="#ppt_h"/>
                                          </p:val>
                                        </p:tav>
                                      </p:tavLst>
                                    </p:anim>
                                    <p:animEffect transition="in" filter="fade">
                                      <p:cBhvr>
                                        <p:cTn id="14" dur="500"/>
                                        <p:tgtEl>
                                          <p:spTgt spid="19"/>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anim calcmode="lin" valueType="num">
                                      <p:cBhvr>
                                        <p:cTn id="17" dur="500" fill="hold"/>
                                        <p:tgtEl>
                                          <p:spTgt spid="20"/>
                                        </p:tgtEl>
                                        <p:attrNameLst>
                                          <p:attrName>ppt_w</p:attrName>
                                        </p:attrNameLst>
                                      </p:cBhvr>
                                      <p:tavLst>
                                        <p:tav tm="0">
                                          <p:val>
                                            <p:fltVal val="0"/>
                                          </p:val>
                                        </p:tav>
                                        <p:tav tm="100000">
                                          <p:val>
                                            <p:strVal val="#ppt_w"/>
                                          </p:val>
                                        </p:tav>
                                      </p:tavLst>
                                    </p:anim>
                                    <p:anim calcmode="lin" valueType="num">
                                      <p:cBhvr>
                                        <p:cTn id="18" dur="500" fill="hold"/>
                                        <p:tgtEl>
                                          <p:spTgt spid="20"/>
                                        </p:tgtEl>
                                        <p:attrNameLst>
                                          <p:attrName>ppt_h</p:attrName>
                                        </p:attrNameLst>
                                      </p:cBhvr>
                                      <p:tavLst>
                                        <p:tav tm="0">
                                          <p:val>
                                            <p:fltVal val="0"/>
                                          </p:val>
                                        </p:tav>
                                        <p:tav tm="100000">
                                          <p:val>
                                            <p:strVal val="#ppt_h"/>
                                          </p:val>
                                        </p:tav>
                                      </p:tavLst>
                                    </p:anim>
                                    <p:animEffect transition="in" filter="fade">
                                      <p:cBhvr>
                                        <p:cTn id="19" dur="500"/>
                                        <p:tgtEl>
                                          <p:spTgt spid="20"/>
                                        </p:tgtEl>
                                      </p:cBhvr>
                                    </p:animEffect>
                                  </p:childTnLst>
                                </p:cTn>
                              </p:par>
                              <p:par>
                                <p:cTn id="20" presetID="2" presetClass="entr" presetSubtype="4" fill="hold" nodeType="withEffect">
                                  <p:stCondLst>
                                    <p:cond delay="0"/>
                                  </p:stCondLst>
                                  <p:childTnLst>
                                    <p:set>
                                      <p:cBhvr>
                                        <p:cTn id="21" dur="1" fill="hold">
                                          <p:stCondLst>
                                            <p:cond delay="0"/>
                                          </p:stCondLst>
                                        </p:cTn>
                                        <p:tgtEl>
                                          <p:spTgt spid="9"/>
                                        </p:tgtEl>
                                        <p:attrNameLst>
                                          <p:attrName>style.visibility</p:attrName>
                                        </p:attrNameLst>
                                      </p:cBhvr>
                                      <p:to>
                                        <p:strVal val="visible"/>
                                      </p:to>
                                    </p:set>
                                    <p:anim calcmode="lin" valueType="num">
                                      <p:cBhvr additive="base">
                                        <p:cTn id="22" dur="500" fill="hold"/>
                                        <p:tgtEl>
                                          <p:spTgt spid="9"/>
                                        </p:tgtEl>
                                        <p:attrNameLst>
                                          <p:attrName>ppt_x</p:attrName>
                                        </p:attrNameLst>
                                      </p:cBhvr>
                                      <p:tavLst>
                                        <p:tav tm="0">
                                          <p:val>
                                            <p:strVal val="#ppt_x"/>
                                          </p:val>
                                        </p:tav>
                                        <p:tav tm="100000">
                                          <p:val>
                                            <p:strVal val="#ppt_x"/>
                                          </p:val>
                                        </p:tav>
                                      </p:tavLst>
                                    </p:anim>
                                    <p:anim calcmode="lin" valueType="num">
                                      <p:cBhvr additive="base">
                                        <p:cTn id="23"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109"/>
        <p:cNvGrpSpPr/>
        <p:nvPr/>
      </p:nvGrpSpPr>
      <p:grpSpPr>
        <a:xfrm>
          <a:off x="0" y="0"/>
          <a:ext cx="0" cy="0"/>
          <a:chOff x="0" y="0"/>
          <a:chExt cx="0" cy="0"/>
        </a:xfrm>
      </p:grpSpPr>
      <p:sp>
        <p:nvSpPr>
          <p:cNvPr id="110" name="Shape 110"/>
          <p:cNvSpPr/>
          <p:nvPr/>
        </p:nvSpPr>
        <p:spPr>
          <a:xfrm>
            <a:off x="0" y="828237"/>
            <a:ext cx="3960813" cy="315927"/>
          </a:xfrm>
          <a:prstGeom prst="rect">
            <a:avLst/>
          </a:prstGeom>
          <a:noFill/>
          <a:ln>
            <a:noFill/>
          </a:ln>
        </p:spPr>
        <p:txBody>
          <a:bodyPr lIns="40108" tIns="20049" rIns="40108" bIns="20049" anchor="t" anchorCtr="0">
            <a:noAutofit/>
          </a:bodyPr>
          <a:lstStyle/>
          <a:p>
            <a:pPr algn="ctr">
              <a:buSzPct val="25000"/>
            </a:pPr>
            <a:r>
              <a:rPr lang="en-US" sz="1800" b="1" dirty="0">
                <a:solidFill>
                  <a:srgbClr val="3A3838"/>
                </a:solidFill>
                <a:latin typeface="Arial"/>
                <a:ea typeface="Arial"/>
                <a:cs typeface="Arial"/>
                <a:sym typeface="Arial"/>
              </a:rPr>
              <a:t>THANK FOR WATCH !</a:t>
            </a:r>
          </a:p>
        </p:txBody>
      </p:sp>
      <p:sp>
        <p:nvSpPr>
          <p:cNvPr id="2" name="Slide Number Placeholder 1"/>
          <p:cNvSpPr>
            <a:spLocks noGrp="1"/>
          </p:cNvSpPr>
          <p:nvPr>
            <p:ph type="sldNum" idx="12"/>
          </p:nvPr>
        </p:nvSpPr>
        <p:spPr/>
        <p:txBody>
          <a:bodyPr/>
          <a:lstStyle/>
          <a:p>
            <a:pPr>
              <a:buSzPct val="25000"/>
            </a:pPr>
            <a:fld id="{00000000-1234-1234-1234-123412341234}" type="slidenum">
              <a:rPr lang="en-US" smtClean="0">
                <a:latin typeface="Calibri"/>
                <a:ea typeface="Calibri"/>
                <a:cs typeface="Calibri"/>
                <a:sym typeface="Calibri"/>
              </a:rPr>
              <a:pPr>
                <a:buSzPct val="25000"/>
              </a:pPr>
              <a:t>13</a:t>
            </a:fld>
            <a:endParaRPr lang="en-US" dirty="0">
              <a:latin typeface="Calibri"/>
              <a:ea typeface="Calibri"/>
              <a:cs typeface="Calibri"/>
              <a:sym typeface="Calibri"/>
            </a:endParaRPr>
          </a:p>
        </p:txBody>
      </p:sp>
    </p:spTree>
    <p:extLst>
      <p:ext uri="{BB962C8B-B14F-4D97-AF65-F5344CB8AC3E}">
        <p14:creationId xmlns:p14="http://schemas.microsoft.com/office/powerpoint/2010/main" val="30782739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9120" y="65840"/>
            <a:ext cx="3801693" cy="174622"/>
          </a:xfrm>
          <a:prstGeom prst="rect">
            <a:avLst/>
          </a:prstGeom>
        </p:spPr>
        <p:txBody>
          <a:bodyPr vert="horz" wrap="square" lIns="0" tIns="5293" rIns="0" bIns="0" rtlCol="0">
            <a:spAutoFit/>
          </a:bodyPr>
          <a:lstStyle/>
          <a:p>
            <a:pPr marL="5571">
              <a:lnSpc>
                <a:spcPct val="100000"/>
              </a:lnSpc>
              <a:spcBef>
                <a:spcPts val="42"/>
              </a:spcBef>
            </a:pPr>
            <a:r>
              <a:rPr lang="en-US" sz="1100" b="1" spc="-2" dirty="0">
                <a:solidFill>
                  <a:srgbClr val="7030A0"/>
                </a:solidFill>
                <a:latin typeface="+mn-lt"/>
              </a:rPr>
              <a:t>CÁC NỘI DUNG CHÍNH</a:t>
            </a:r>
            <a:endParaRPr lang="vi-VN" sz="1100" b="1" spc="-2" dirty="0">
              <a:solidFill>
                <a:srgbClr val="7030A0"/>
              </a:solidFill>
              <a:latin typeface="+mn-lt"/>
            </a:endParaRPr>
          </a:p>
        </p:txBody>
      </p:sp>
      <p:sp>
        <p:nvSpPr>
          <p:cNvPr id="5" name="object 5"/>
          <p:cNvSpPr txBox="1"/>
          <p:nvPr/>
        </p:nvSpPr>
        <p:spPr>
          <a:xfrm>
            <a:off x="3838138" y="2954403"/>
            <a:ext cx="61338" cy="76944"/>
          </a:xfrm>
          <a:prstGeom prst="rect">
            <a:avLst/>
          </a:prstGeom>
        </p:spPr>
        <p:txBody>
          <a:bodyPr vert="horz" wrap="square" lIns="0" tIns="0" rIns="0" bIns="0" rtlCol="0">
            <a:spAutoFit/>
          </a:bodyPr>
          <a:lstStyle/>
          <a:p>
            <a:pPr marL="11143">
              <a:lnSpc>
                <a:spcPts val="630"/>
              </a:lnSpc>
            </a:pPr>
            <a:fld id="{81D60167-4931-47E6-BA6A-407CBD079E47}" type="slidenum">
              <a:rPr sz="600" dirty="0">
                <a:solidFill>
                  <a:srgbClr val="FFFFFF"/>
                </a:solidFill>
                <a:latin typeface="Calibri"/>
                <a:cs typeface="Calibri"/>
              </a:rPr>
              <a:pPr marL="11143">
                <a:lnSpc>
                  <a:spcPts val="630"/>
                </a:lnSpc>
              </a:pPr>
              <a:t>2</a:t>
            </a:fld>
            <a:endParaRPr sz="600">
              <a:latin typeface="Calibri"/>
              <a:cs typeface="Calibri"/>
            </a:endParaRPr>
          </a:p>
        </p:txBody>
      </p:sp>
      <p:sp>
        <p:nvSpPr>
          <p:cNvPr id="3" name="object 3"/>
          <p:cNvSpPr txBox="1"/>
          <p:nvPr/>
        </p:nvSpPr>
        <p:spPr>
          <a:xfrm>
            <a:off x="278357" y="402811"/>
            <a:ext cx="2049171" cy="1415855"/>
          </a:xfrm>
          <a:prstGeom prst="rect">
            <a:avLst/>
          </a:prstGeom>
        </p:spPr>
        <p:txBody>
          <a:bodyPr vert="horz" wrap="square" lIns="0" tIns="15322" rIns="0" bIns="0" rtlCol="0">
            <a:spAutoFit/>
          </a:bodyPr>
          <a:lstStyle/>
          <a:p>
            <a:pPr marL="125916" indent="-120344">
              <a:spcBef>
                <a:spcPts val="579"/>
              </a:spcBef>
              <a:buClr>
                <a:srgbClr val="AC1317"/>
              </a:buClr>
              <a:buSzPct val="152380"/>
              <a:buFont typeface="Wingdings"/>
              <a:buChar char=""/>
              <a:tabLst>
                <a:tab pos="126194" algn="l"/>
              </a:tabLst>
            </a:pPr>
            <a:r>
              <a:rPr lang="vi-VN" sz="700" spc="4" dirty="0">
                <a:cs typeface="Calibri"/>
              </a:rPr>
              <a:t>TỔNG QUAN ĐỀ TÀI</a:t>
            </a:r>
          </a:p>
          <a:p>
            <a:pPr marL="125916" indent="-120344">
              <a:spcBef>
                <a:spcPts val="579"/>
              </a:spcBef>
              <a:buClr>
                <a:srgbClr val="AC1317"/>
              </a:buClr>
              <a:buSzPct val="152380"/>
              <a:buFont typeface="Wingdings"/>
              <a:buChar char=""/>
              <a:tabLst>
                <a:tab pos="126194" algn="l"/>
              </a:tabLst>
            </a:pPr>
            <a:r>
              <a:rPr lang="vi-VN" sz="700" spc="4" dirty="0">
                <a:cs typeface="Calibri"/>
              </a:rPr>
              <a:t>KIẾN TRÚC VÀ MÔ HÌNH THIẾT KẾ</a:t>
            </a:r>
          </a:p>
          <a:p>
            <a:pPr marL="125916" indent="-120344">
              <a:spcBef>
                <a:spcPts val="579"/>
              </a:spcBef>
              <a:buClr>
                <a:srgbClr val="AC1317"/>
              </a:buClr>
              <a:buSzPct val="152380"/>
              <a:buFont typeface="Wingdings"/>
              <a:buChar char=""/>
              <a:tabLst>
                <a:tab pos="126194" algn="l"/>
              </a:tabLst>
            </a:pPr>
            <a:r>
              <a:rPr lang="vi-VN" sz="700" spc="4" dirty="0">
                <a:cs typeface="Calibri"/>
              </a:rPr>
              <a:t>SƠ ĐỒ PHÂN RÃ CHỨC NĂNG</a:t>
            </a:r>
          </a:p>
          <a:p>
            <a:pPr marL="125916" indent="-120344">
              <a:spcBef>
                <a:spcPts val="579"/>
              </a:spcBef>
              <a:buClr>
                <a:srgbClr val="AC1317"/>
              </a:buClr>
              <a:buSzPct val="152380"/>
              <a:buFont typeface="Wingdings"/>
              <a:buChar char=""/>
              <a:tabLst>
                <a:tab pos="126194" algn="l"/>
              </a:tabLst>
            </a:pPr>
            <a:r>
              <a:rPr lang="vi-VN" sz="700" spc="4" dirty="0">
                <a:cs typeface="Calibri"/>
              </a:rPr>
              <a:t>BIỂU ĐỒ LUỒNG DỮ LI</a:t>
            </a:r>
            <a:r>
              <a:rPr lang="en-US" sz="700" spc="4" dirty="0">
                <a:cs typeface="Calibri"/>
              </a:rPr>
              <a:t>Ệ</a:t>
            </a:r>
            <a:r>
              <a:rPr lang="vi-VN" sz="700" spc="4" dirty="0">
                <a:cs typeface="Calibri"/>
              </a:rPr>
              <a:t>U MỨC NGỮ CẢNH</a:t>
            </a:r>
          </a:p>
          <a:p>
            <a:pPr marL="125916" indent="-120344">
              <a:spcBef>
                <a:spcPts val="579"/>
              </a:spcBef>
              <a:buClr>
                <a:srgbClr val="AC1317"/>
              </a:buClr>
              <a:buSzPct val="152380"/>
              <a:buFont typeface="Wingdings"/>
              <a:buChar char=""/>
              <a:tabLst>
                <a:tab pos="126194" algn="l"/>
              </a:tabLst>
            </a:pPr>
            <a:r>
              <a:rPr lang="vi-VN" sz="700" spc="4" dirty="0">
                <a:cs typeface="Calibri"/>
              </a:rPr>
              <a:t>SƠ ĐỒ QUAN HỆ THỰC THỂ</a:t>
            </a:r>
          </a:p>
          <a:p>
            <a:pPr marL="125916" indent="-120344">
              <a:spcBef>
                <a:spcPts val="579"/>
              </a:spcBef>
              <a:buClr>
                <a:srgbClr val="AC1317"/>
              </a:buClr>
              <a:buSzPct val="152380"/>
              <a:buFont typeface="Wingdings"/>
              <a:buChar char=""/>
              <a:tabLst>
                <a:tab pos="126194" algn="l"/>
              </a:tabLst>
            </a:pPr>
            <a:r>
              <a:rPr lang="vi-VN" sz="700" spc="4" dirty="0">
                <a:cs typeface="Calibri"/>
              </a:rPr>
              <a:t>THIẾT KẾ CƠ SỞ DỮ LI</a:t>
            </a:r>
            <a:r>
              <a:rPr lang="en-US" sz="700" spc="4" dirty="0">
                <a:cs typeface="Calibri"/>
              </a:rPr>
              <a:t>Ệ</a:t>
            </a:r>
            <a:r>
              <a:rPr lang="vi-VN" sz="700" spc="4" dirty="0">
                <a:cs typeface="Calibri"/>
              </a:rPr>
              <a:t>U</a:t>
            </a:r>
          </a:p>
          <a:p>
            <a:pPr marL="125916" indent="-120344">
              <a:spcBef>
                <a:spcPts val="579"/>
              </a:spcBef>
              <a:buClr>
                <a:srgbClr val="AC1317"/>
              </a:buClr>
              <a:buSzPct val="152380"/>
              <a:buFont typeface="Wingdings"/>
              <a:buChar char=""/>
              <a:tabLst>
                <a:tab pos="126194" algn="l"/>
              </a:tabLst>
            </a:pPr>
            <a:r>
              <a:rPr lang="vi-VN" sz="700" spc="4" dirty="0">
                <a:cs typeface="Calibri"/>
              </a:rPr>
              <a:t>PHÂN CÔNG CÔNG VIỆC TRONG NHÓM</a:t>
            </a:r>
          </a:p>
          <a:p>
            <a:pPr marL="125916" indent="-120344">
              <a:spcBef>
                <a:spcPts val="579"/>
              </a:spcBef>
              <a:buClr>
                <a:srgbClr val="AC1317"/>
              </a:buClr>
              <a:buSzPct val="152380"/>
              <a:buFont typeface="Wingdings"/>
              <a:buChar char=""/>
              <a:tabLst>
                <a:tab pos="126194" algn="l"/>
              </a:tabLst>
            </a:pPr>
            <a:r>
              <a:rPr lang="vi-VN" sz="700" spc="4" dirty="0">
                <a:cs typeface="Calibri"/>
              </a:rPr>
              <a:t>GIAO DIỆN CHÍNH</a:t>
            </a:r>
            <a:endParaRPr lang="vi-VN" sz="700" dirty="0">
              <a:cs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fade">
                                      <p:cBhvr>
                                        <p:cTn id="42" dur="1000"/>
                                        <p:tgtEl>
                                          <p:spTgt spid="3">
                                            <p:txEl>
                                              <p:pRg st="5" end="5"/>
                                            </p:txEl>
                                          </p:spTgt>
                                        </p:tgtEl>
                                      </p:cBhvr>
                                    </p:animEffect>
                                    <p:anim calcmode="lin" valueType="num">
                                      <p:cBhvr>
                                        <p:cTn id="4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Effect transition="in" filter="fade">
                                      <p:cBhvr>
                                        <p:cTn id="49" dur="1000"/>
                                        <p:tgtEl>
                                          <p:spTgt spid="3">
                                            <p:txEl>
                                              <p:pRg st="6" end="6"/>
                                            </p:txEl>
                                          </p:spTgt>
                                        </p:tgtEl>
                                      </p:cBhvr>
                                    </p:animEffect>
                                    <p:anim calcmode="lin" valueType="num">
                                      <p:cBhvr>
                                        <p:cTn id="50"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51"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nodeType="clickEffect">
                                  <p:stCondLst>
                                    <p:cond delay="0"/>
                                  </p:stCondLst>
                                  <p:childTnLst>
                                    <p:set>
                                      <p:cBhvr>
                                        <p:cTn id="55" dur="1" fill="hold">
                                          <p:stCondLst>
                                            <p:cond delay="0"/>
                                          </p:stCondLst>
                                        </p:cTn>
                                        <p:tgtEl>
                                          <p:spTgt spid="3">
                                            <p:txEl>
                                              <p:pRg st="7" end="7"/>
                                            </p:txEl>
                                          </p:spTgt>
                                        </p:tgtEl>
                                        <p:attrNameLst>
                                          <p:attrName>style.visibility</p:attrName>
                                        </p:attrNameLst>
                                      </p:cBhvr>
                                      <p:to>
                                        <p:strVal val="visible"/>
                                      </p:to>
                                    </p:set>
                                    <p:animEffect transition="in" filter="fade">
                                      <p:cBhvr>
                                        <p:cTn id="56" dur="1000"/>
                                        <p:tgtEl>
                                          <p:spTgt spid="3">
                                            <p:txEl>
                                              <p:pRg st="7" end="7"/>
                                            </p:txEl>
                                          </p:spTgt>
                                        </p:tgtEl>
                                      </p:cBhvr>
                                    </p:animEffect>
                                    <p:anim calcmode="lin" valueType="num">
                                      <p:cBhvr>
                                        <p:cTn id="57"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58"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132027" y="70733"/>
            <a:ext cx="3481115" cy="174622"/>
          </a:xfrm>
          <a:prstGeom prst="rect">
            <a:avLst/>
          </a:prstGeom>
        </p:spPr>
        <p:txBody>
          <a:bodyPr vert="horz" wrap="square" lIns="0" tIns="5293" rIns="0" bIns="0" rtlCol="0">
            <a:spAutoFit/>
          </a:bodyPr>
          <a:lstStyle/>
          <a:p>
            <a:pPr marL="5571">
              <a:lnSpc>
                <a:spcPct val="100000"/>
              </a:lnSpc>
              <a:spcBef>
                <a:spcPts val="42"/>
              </a:spcBef>
            </a:pPr>
            <a:r>
              <a:rPr lang="vi-VN" sz="1100" b="1" spc="-2" dirty="0">
                <a:solidFill>
                  <a:srgbClr val="7030A0"/>
                </a:solidFill>
                <a:latin typeface="+mn-lt"/>
              </a:rPr>
              <a:t>TỔNG QUAN ĐỀ TÀI</a:t>
            </a:r>
          </a:p>
        </p:txBody>
      </p:sp>
      <p:sp>
        <p:nvSpPr>
          <p:cNvPr id="10" name="object 10"/>
          <p:cNvSpPr txBox="1">
            <a:spLocks noGrp="1"/>
          </p:cNvSpPr>
          <p:nvPr>
            <p:ph type="sldNum" idx="12"/>
          </p:nvPr>
        </p:nvSpPr>
        <p:spPr>
          <a:xfrm>
            <a:off x="3762773" y="2924881"/>
            <a:ext cx="173285" cy="76944"/>
          </a:xfrm>
          <a:prstGeom prst="rect">
            <a:avLst/>
          </a:prstGeom>
        </p:spPr>
        <p:txBody>
          <a:bodyPr vert="horz" wrap="square" lIns="0" tIns="0" rIns="0" bIns="0" rtlCol="0">
            <a:spAutoFit/>
          </a:bodyPr>
          <a:lstStyle/>
          <a:p>
            <a:pPr marL="11143">
              <a:lnSpc>
                <a:spcPts val="630"/>
              </a:lnSpc>
            </a:pPr>
            <a:fld id="{81D60167-4931-47E6-BA6A-407CBD079E47}" type="slidenum">
              <a:rPr dirty="0"/>
              <a:pPr marL="11143">
                <a:lnSpc>
                  <a:spcPts val="630"/>
                </a:lnSpc>
              </a:pPr>
              <a:t>3</a:t>
            </a:fld>
            <a:endParaRPr dirty="0"/>
          </a:p>
        </p:txBody>
      </p:sp>
      <p:sp>
        <p:nvSpPr>
          <p:cNvPr id="4" name="object 4"/>
          <p:cNvSpPr/>
          <p:nvPr/>
        </p:nvSpPr>
        <p:spPr>
          <a:xfrm>
            <a:off x="198041" y="612140"/>
            <a:ext cx="3630745" cy="211982"/>
          </a:xfrm>
          <a:custGeom>
            <a:avLst/>
            <a:gdLst/>
            <a:ahLst/>
            <a:cxnLst/>
            <a:rect l="l" t="t" r="r" b="b"/>
            <a:pathLst>
              <a:path w="8382000" h="474980">
                <a:moveTo>
                  <a:pt x="8302879" y="0"/>
                </a:moveTo>
                <a:lnTo>
                  <a:pt x="79159" y="0"/>
                </a:lnTo>
                <a:lnTo>
                  <a:pt x="48348" y="6219"/>
                </a:lnTo>
                <a:lnTo>
                  <a:pt x="23187" y="23177"/>
                </a:lnTo>
                <a:lnTo>
                  <a:pt x="6221" y="48327"/>
                </a:lnTo>
                <a:lnTo>
                  <a:pt x="0" y="79121"/>
                </a:lnTo>
                <a:lnTo>
                  <a:pt x="0" y="395859"/>
                </a:lnTo>
                <a:lnTo>
                  <a:pt x="6221" y="426652"/>
                </a:lnTo>
                <a:lnTo>
                  <a:pt x="23187" y="451802"/>
                </a:lnTo>
                <a:lnTo>
                  <a:pt x="48348" y="468760"/>
                </a:lnTo>
                <a:lnTo>
                  <a:pt x="79159" y="474979"/>
                </a:lnTo>
                <a:lnTo>
                  <a:pt x="8302879" y="474979"/>
                </a:lnTo>
                <a:lnTo>
                  <a:pt x="8333672" y="468760"/>
                </a:lnTo>
                <a:lnTo>
                  <a:pt x="8358822" y="451802"/>
                </a:lnTo>
                <a:lnTo>
                  <a:pt x="8375780" y="426652"/>
                </a:lnTo>
                <a:lnTo>
                  <a:pt x="8382000" y="395859"/>
                </a:lnTo>
                <a:lnTo>
                  <a:pt x="8382000" y="79121"/>
                </a:lnTo>
                <a:lnTo>
                  <a:pt x="8375780" y="48327"/>
                </a:lnTo>
                <a:lnTo>
                  <a:pt x="8358822" y="23177"/>
                </a:lnTo>
                <a:lnTo>
                  <a:pt x="8333672" y="6219"/>
                </a:lnTo>
                <a:lnTo>
                  <a:pt x="8302879" y="0"/>
                </a:lnTo>
                <a:close/>
              </a:path>
            </a:pathLst>
          </a:custGeom>
          <a:solidFill>
            <a:srgbClr val="D99593"/>
          </a:solidFill>
        </p:spPr>
        <p:txBody>
          <a:bodyPr wrap="square" lIns="0" tIns="0" rIns="0" bIns="0" rtlCol="0"/>
          <a:lstStyle/>
          <a:p>
            <a:endParaRPr/>
          </a:p>
        </p:txBody>
      </p:sp>
      <p:sp>
        <p:nvSpPr>
          <p:cNvPr id="5" name="object 5"/>
          <p:cNvSpPr/>
          <p:nvPr/>
        </p:nvSpPr>
        <p:spPr>
          <a:xfrm>
            <a:off x="198041" y="918210"/>
            <a:ext cx="3630745" cy="1602740"/>
          </a:xfrm>
          <a:custGeom>
            <a:avLst/>
            <a:gdLst/>
            <a:ahLst/>
            <a:cxnLst/>
            <a:rect l="l" t="t" r="r" b="b"/>
            <a:pathLst>
              <a:path w="8382000" h="469900">
                <a:moveTo>
                  <a:pt x="8303768" y="0"/>
                </a:moveTo>
                <a:lnTo>
                  <a:pt x="78244" y="0"/>
                </a:lnTo>
                <a:lnTo>
                  <a:pt x="47786" y="6151"/>
                </a:lnTo>
                <a:lnTo>
                  <a:pt x="22915" y="22923"/>
                </a:lnTo>
                <a:lnTo>
                  <a:pt x="6148" y="47791"/>
                </a:lnTo>
                <a:lnTo>
                  <a:pt x="0" y="78232"/>
                </a:lnTo>
                <a:lnTo>
                  <a:pt x="0" y="391160"/>
                </a:lnTo>
                <a:lnTo>
                  <a:pt x="6148" y="421600"/>
                </a:lnTo>
                <a:lnTo>
                  <a:pt x="22915" y="446468"/>
                </a:lnTo>
                <a:lnTo>
                  <a:pt x="47786" y="463240"/>
                </a:lnTo>
                <a:lnTo>
                  <a:pt x="78244" y="469391"/>
                </a:lnTo>
                <a:lnTo>
                  <a:pt x="8303768" y="469391"/>
                </a:lnTo>
                <a:lnTo>
                  <a:pt x="8334208" y="463240"/>
                </a:lnTo>
                <a:lnTo>
                  <a:pt x="8359076" y="446468"/>
                </a:lnTo>
                <a:lnTo>
                  <a:pt x="8375848" y="421600"/>
                </a:lnTo>
                <a:lnTo>
                  <a:pt x="8382000" y="391160"/>
                </a:lnTo>
                <a:lnTo>
                  <a:pt x="8382000" y="78232"/>
                </a:lnTo>
                <a:lnTo>
                  <a:pt x="8375848" y="47791"/>
                </a:lnTo>
                <a:lnTo>
                  <a:pt x="8359076" y="22923"/>
                </a:lnTo>
                <a:lnTo>
                  <a:pt x="8334208" y="6151"/>
                </a:lnTo>
                <a:lnTo>
                  <a:pt x="8303768" y="0"/>
                </a:lnTo>
                <a:close/>
              </a:path>
            </a:pathLst>
          </a:custGeom>
          <a:solidFill>
            <a:srgbClr val="9BBA58"/>
          </a:solidFill>
        </p:spPr>
        <p:txBody>
          <a:bodyPr wrap="square" lIns="0" tIns="0" rIns="0" bIns="0" rtlCol="0"/>
          <a:lstStyle/>
          <a:p>
            <a:endParaRPr dirty="0"/>
          </a:p>
        </p:txBody>
      </p:sp>
      <p:sp>
        <p:nvSpPr>
          <p:cNvPr id="8" name="object 8"/>
          <p:cNvSpPr txBox="1"/>
          <p:nvPr/>
        </p:nvSpPr>
        <p:spPr>
          <a:xfrm>
            <a:off x="232148" y="639516"/>
            <a:ext cx="3421702" cy="128736"/>
          </a:xfrm>
          <a:prstGeom prst="rect">
            <a:avLst/>
          </a:prstGeom>
        </p:spPr>
        <p:txBody>
          <a:bodyPr vert="horz" wrap="square" lIns="0" tIns="5571" rIns="0" bIns="0" rtlCol="0">
            <a:spAutoFit/>
          </a:bodyPr>
          <a:lstStyle/>
          <a:p>
            <a:pPr marL="5571">
              <a:spcBef>
                <a:spcPts val="44"/>
              </a:spcBef>
            </a:pPr>
            <a:r>
              <a:rPr lang="en-US" spc="-2" dirty="0" err="1">
                <a:latin typeface="Calibri"/>
                <a:cs typeface="Calibri"/>
              </a:rPr>
              <a:t>Tên</a:t>
            </a:r>
            <a:r>
              <a:rPr lang="en-US" spc="-2" dirty="0">
                <a:latin typeface="Calibri"/>
                <a:cs typeface="Calibri"/>
              </a:rPr>
              <a:t> </a:t>
            </a:r>
            <a:r>
              <a:rPr lang="en-US" spc="-2" dirty="0" err="1">
                <a:latin typeface="Calibri"/>
                <a:cs typeface="Calibri"/>
              </a:rPr>
              <a:t>đề</a:t>
            </a:r>
            <a:r>
              <a:rPr lang="en-US" spc="-2" dirty="0">
                <a:latin typeface="Calibri"/>
                <a:cs typeface="Calibri"/>
              </a:rPr>
              <a:t> </a:t>
            </a:r>
            <a:r>
              <a:rPr lang="en-US" spc="-2" dirty="0" err="1">
                <a:latin typeface="Calibri"/>
                <a:cs typeface="Calibri"/>
              </a:rPr>
              <a:t>tài</a:t>
            </a:r>
            <a:r>
              <a:rPr lang="en-US" spc="-2" dirty="0">
                <a:latin typeface="Calibri"/>
                <a:cs typeface="Calibri"/>
              </a:rPr>
              <a:t>: Website </a:t>
            </a:r>
            <a:r>
              <a:rPr lang="en-US" spc="-2" dirty="0" err="1">
                <a:latin typeface="Calibri"/>
                <a:cs typeface="Calibri"/>
              </a:rPr>
              <a:t>quản</a:t>
            </a:r>
            <a:r>
              <a:rPr lang="en-US" spc="-2" dirty="0">
                <a:latin typeface="Calibri"/>
                <a:cs typeface="Calibri"/>
              </a:rPr>
              <a:t> </a:t>
            </a:r>
            <a:r>
              <a:rPr lang="en-US" spc="-2" dirty="0" err="1">
                <a:latin typeface="Calibri"/>
                <a:cs typeface="Calibri"/>
              </a:rPr>
              <a:t>lí</a:t>
            </a:r>
            <a:r>
              <a:rPr lang="en-US" spc="-2" dirty="0">
                <a:latin typeface="Calibri"/>
                <a:cs typeface="Calibri"/>
              </a:rPr>
              <a:t> </a:t>
            </a:r>
            <a:r>
              <a:rPr lang="en-US" spc="-2" dirty="0" err="1">
                <a:latin typeface="Calibri"/>
                <a:cs typeface="Calibri"/>
              </a:rPr>
              <a:t>bán</a:t>
            </a:r>
            <a:r>
              <a:rPr lang="en-US" spc="-2" dirty="0">
                <a:latin typeface="Calibri"/>
                <a:cs typeface="Calibri"/>
              </a:rPr>
              <a:t> </a:t>
            </a:r>
            <a:r>
              <a:rPr lang="en-US" spc="-2" dirty="0" err="1">
                <a:latin typeface="Calibri"/>
                <a:cs typeface="Calibri"/>
              </a:rPr>
              <a:t>hàng</a:t>
            </a:r>
            <a:r>
              <a:rPr lang="en-US" spc="-2" dirty="0">
                <a:latin typeface="Calibri"/>
                <a:cs typeface="Calibri"/>
              </a:rPr>
              <a:t> </a:t>
            </a:r>
            <a:r>
              <a:rPr lang="en-US" spc="-2" dirty="0" err="1">
                <a:latin typeface="Calibri"/>
                <a:cs typeface="Calibri"/>
              </a:rPr>
              <a:t>Multikart</a:t>
            </a:r>
            <a:r>
              <a:rPr lang="en-US" spc="-2" dirty="0">
                <a:latin typeface="Calibri"/>
                <a:cs typeface="Calibri"/>
              </a:rPr>
              <a:t>.</a:t>
            </a:r>
            <a:endParaRPr dirty="0">
              <a:latin typeface="Calibri"/>
              <a:cs typeface="Calibri"/>
            </a:endParaRPr>
          </a:p>
        </p:txBody>
      </p:sp>
      <p:sp>
        <p:nvSpPr>
          <p:cNvPr id="2" name="TextBox 1">
            <a:extLst>
              <a:ext uri="{FF2B5EF4-FFF2-40B4-BE49-F238E27FC236}">
                <a16:creationId xmlns:a16="http://schemas.microsoft.com/office/drawing/2014/main" id="{AFBC2275-AB6D-405C-8A9E-0137ED322A8F}"/>
              </a:ext>
            </a:extLst>
          </p:cNvPr>
          <p:cNvSpPr txBox="1"/>
          <p:nvPr/>
        </p:nvSpPr>
        <p:spPr>
          <a:xfrm>
            <a:off x="193181" y="933657"/>
            <a:ext cx="3630745" cy="1692771"/>
          </a:xfrm>
          <a:prstGeom prst="rect">
            <a:avLst/>
          </a:prstGeom>
          <a:noFill/>
        </p:spPr>
        <p:txBody>
          <a:bodyPr wrap="square" rtlCol="0">
            <a:spAutoFit/>
          </a:bodyPr>
          <a:lstStyle/>
          <a:p>
            <a:pPr marR="0" lvl="0">
              <a:lnSpc>
                <a:spcPct val="150000"/>
              </a:lnSpc>
              <a:spcBef>
                <a:spcPts val="0"/>
              </a:spcBef>
              <a:spcAft>
                <a:spcPts val="0"/>
              </a:spcAft>
            </a:pPr>
            <a:r>
              <a:rPr lang="vi-VN" dirty="0">
                <a:latin typeface="Calibri" panose="020F0502020204030204" pitchFamily="34" charset="0"/>
                <a:cs typeface="Calibri" panose="020F0502020204030204" pitchFamily="34" charset="0"/>
              </a:rPr>
              <a:t>Tại Việt Nam, đại dịch Covid-19 cùng những yêu cầu về giãn cách, phong tỏa, hạn chế tiếp xúc đã làm doanh nghiệp và người tiêu dùng quan tâm hơn đến mua sắm trực tuyến, tỷ lệ người dùng internet tham gia mua sắm trực tuyến đã tăng từ 77% trong năm 2019 lên 88% trong năm 2020. </a:t>
            </a:r>
            <a:endParaRPr lang="en-US" dirty="0">
              <a:latin typeface="Calibri" panose="020F0502020204030204" pitchFamily="34" charset="0"/>
              <a:cs typeface="Calibri" panose="020F0502020204030204" pitchFamily="34" charset="0"/>
            </a:endParaRPr>
          </a:p>
          <a:p>
            <a:pPr marR="0" lvl="0">
              <a:lnSpc>
                <a:spcPct val="150000"/>
              </a:lnSpc>
              <a:spcBef>
                <a:spcPts val="0"/>
              </a:spcBef>
              <a:spcAft>
                <a:spcPts val="0"/>
              </a:spcAft>
            </a:pPr>
            <a:r>
              <a:rPr lang="en-US" dirty="0" err="1">
                <a:solidFill>
                  <a:srgbClr val="000000"/>
                </a:solidFill>
                <a:latin typeface="Calibri" panose="020F0502020204030204" pitchFamily="34" charset="0"/>
                <a:ea typeface="Times New Roman" panose="02020603050405020304" pitchFamily="18" charset="0"/>
                <a:cs typeface="Calibri" panose="020F0502020204030204" pitchFamily="34" charset="0"/>
              </a:rPr>
              <a:t>Với</a:t>
            </a:r>
            <a:r>
              <a:rPr lang="en-US" dirty="0">
                <a:solidFill>
                  <a:srgbClr val="000000"/>
                </a:solidFill>
                <a:latin typeface="Calibri" panose="020F0502020204030204" pitchFamily="34" charset="0"/>
                <a:ea typeface="Times New Roman" panose="02020603050405020304" pitchFamily="18" charset="0"/>
                <a:cs typeface="Calibri" panose="020F0502020204030204" pitchFamily="34" charset="0"/>
              </a:rPr>
              <a:t> </a:t>
            </a:r>
            <a:r>
              <a:rPr lang="en-US" dirty="0" err="1">
                <a:solidFill>
                  <a:srgbClr val="000000"/>
                </a:solidFill>
                <a:latin typeface="Calibri" panose="020F0502020204030204" pitchFamily="34" charset="0"/>
                <a:ea typeface="Times New Roman" panose="02020603050405020304" pitchFamily="18" charset="0"/>
                <a:cs typeface="Calibri" panose="020F0502020204030204" pitchFamily="34" charset="0"/>
              </a:rPr>
              <a:t>mong</a:t>
            </a:r>
            <a:r>
              <a:rPr lang="en-US" dirty="0">
                <a:solidFill>
                  <a:srgbClr val="000000"/>
                </a:solidFill>
                <a:latin typeface="Calibri" panose="020F0502020204030204" pitchFamily="34" charset="0"/>
                <a:ea typeface="Times New Roman" panose="02020603050405020304" pitchFamily="18" charset="0"/>
                <a:cs typeface="Calibri" panose="020F0502020204030204" pitchFamily="34" charset="0"/>
              </a:rPr>
              <a:t> </a:t>
            </a:r>
            <a:r>
              <a:rPr lang="en-US" dirty="0" err="1">
                <a:solidFill>
                  <a:srgbClr val="000000"/>
                </a:solidFill>
                <a:latin typeface="Calibri" panose="020F0502020204030204" pitchFamily="34" charset="0"/>
                <a:ea typeface="Times New Roman" panose="02020603050405020304" pitchFamily="18" charset="0"/>
                <a:cs typeface="Calibri" panose="020F0502020204030204" pitchFamily="34" charset="0"/>
              </a:rPr>
              <a:t>muốn</a:t>
            </a:r>
            <a:r>
              <a:rPr lang="en-US" dirty="0">
                <a:solidFill>
                  <a:srgbClr val="000000"/>
                </a:solidFill>
                <a:latin typeface="Calibri" panose="020F0502020204030204" pitchFamily="34" charset="0"/>
                <a:ea typeface="Times New Roman" panose="02020603050405020304" pitchFamily="18" charset="0"/>
                <a:cs typeface="Calibri" panose="020F0502020204030204" pitchFamily="34" charset="0"/>
              </a:rPr>
              <a:t> </a:t>
            </a:r>
            <a:r>
              <a:rPr lang="en-US" dirty="0" err="1">
                <a:solidFill>
                  <a:srgbClr val="000000"/>
                </a:solidFill>
                <a:latin typeface="Calibri" panose="020F0502020204030204" pitchFamily="34" charset="0"/>
                <a:ea typeface="Times New Roman" panose="02020603050405020304" pitchFamily="18" charset="0"/>
                <a:cs typeface="Calibri" panose="020F0502020204030204" pitchFamily="34" charset="0"/>
              </a:rPr>
              <a:t>góp</a:t>
            </a:r>
            <a:r>
              <a:rPr lang="en-US" dirty="0">
                <a:solidFill>
                  <a:srgbClr val="000000"/>
                </a:solidFill>
                <a:latin typeface="Calibri" panose="020F0502020204030204" pitchFamily="34" charset="0"/>
                <a:ea typeface="Times New Roman" panose="02020603050405020304" pitchFamily="18" charset="0"/>
                <a:cs typeface="Calibri" panose="020F0502020204030204" pitchFamily="34" charset="0"/>
              </a:rPr>
              <a:t> </a:t>
            </a:r>
            <a:r>
              <a:rPr lang="en-US" dirty="0" err="1">
                <a:solidFill>
                  <a:srgbClr val="000000"/>
                </a:solidFill>
                <a:latin typeface="Calibri" panose="020F0502020204030204" pitchFamily="34" charset="0"/>
                <a:ea typeface="Times New Roman" panose="02020603050405020304" pitchFamily="18" charset="0"/>
                <a:cs typeface="Calibri" panose="020F0502020204030204" pitchFamily="34" charset="0"/>
              </a:rPr>
              <a:t>phần</a:t>
            </a:r>
            <a:r>
              <a:rPr lang="en-US" dirty="0">
                <a:solidFill>
                  <a:srgbClr val="000000"/>
                </a:solidFill>
                <a:latin typeface="Calibri" panose="020F0502020204030204" pitchFamily="34" charset="0"/>
                <a:ea typeface="Times New Roman" panose="02020603050405020304" pitchFamily="18" charset="0"/>
                <a:cs typeface="Calibri" panose="020F0502020204030204" pitchFamily="34" charset="0"/>
              </a:rPr>
              <a:t> </a:t>
            </a:r>
            <a:r>
              <a:rPr lang="en-US" dirty="0" err="1">
                <a:solidFill>
                  <a:srgbClr val="000000"/>
                </a:solidFill>
                <a:latin typeface="Calibri" panose="020F0502020204030204" pitchFamily="34" charset="0"/>
                <a:ea typeface="Times New Roman" panose="02020603050405020304" pitchFamily="18" charset="0"/>
                <a:cs typeface="Calibri" panose="020F0502020204030204" pitchFamily="34" charset="0"/>
              </a:rPr>
              <a:t>thúc</a:t>
            </a:r>
            <a:r>
              <a:rPr lang="en-US" dirty="0">
                <a:solidFill>
                  <a:srgbClr val="000000"/>
                </a:solidFill>
                <a:latin typeface="Calibri" panose="020F0502020204030204" pitchFamily="34" charset="0"/>
                <a:ea typeface="Times New Roman" panose="02020603050405020304" pitchFamily="18" charset="0"/>
                <a:cs typeface="Calibri" panose="020F0502020204030204" pitchFamily="34" charset="0"/>
              </a:rPr>
              <a:t> </a:t>
            </a:r>
            <a:r>
              <a:rPr lang="en-US" dirty="0" err="1">
                <a:solidFill>
                  <a:srgbClr val="000000"/>
                </a:solidFill>
                <a:latin typeface="Calibri" panose="020F0502020204030204" pitchFamily="34" charset="0"/>
                <a:ea typeface="Times New Roman" panose="02020603050405020304" pitchFamily="18" charset="0"/>
                <a:cs typeface="Calibri" panose="020F0502020204030204" pitchFamily="34" charset="0"/>
              </a:rPr>
              <a:t>đẩy</a:t>
            </a:r>
            <a:r>
              <a:rPr lang="en-US" dirty="0">
                <a:solidFill>
                  <a:srgbClr val="000000"/>
                </a:solidFill>
                <a:latin typeface="Calibri" panose="020F0502020204030204" pitchFamily="34" charset="0"/>
                <a:ea typeface="Times New Roman" panose="02020603050405020304" pitchFamily="18" charset="0"/>
                <a:cs typeface="Calibri" panose="020F0502020204030204" pitchFamily="34" charset="0"/>
              </a:rPr>
              <a:t> </a:t>
            </a:r>
            <a:r>
              <a:rPr lang="en-US" dirty="0" err="1">
                <a:solidFill>
                  <a:srgbClr val="000000"/>
                </a:solidFill>
                <a:latin typeface="Calibri" panose="020F0502020204030204" pitchFamily="34" charset="0"/>
                <a:ea typeface="Times New Roman" panose="02020603050405020304" pitchFamily="18" charset="0"/>
                <a:cs typeface="Calibri" panose="020F0502020204030204" pitchFamily="34" charset="0"/>
              </a:rPr>
              <a:t>hình</a:t>
            </a:r>
            <a:r>
              <a:rPr lang="en-US" dirty="0">
                <a:solidFill>
                  <a:srgbClr val="000000"/>
                </a:solidFill>
                <a:latin typeface="Calibri" panose="020F0502020204030204" pitchFamily="34" charset="0"/>
                <a:ea typeface="Times New Roman" panose="02020603050405020304" pitchFamily="18" charset="0"/>
                <a:cs typeface="Calibri" panose="020F0502020204030204" pitchFamily="34" charset="0"/>
              </a:rPr>
              <a:t> </a:t>
            </a:r>
            <a:r>
              <a:rPr lang="en-US" dirty="0" err="1">
                <a:solidFill>
                  <a:srgbClr val="000000"/>
                </a:solidFill>
                <a:latin typeface="Calibri" panose="020F0502020204030204" pitchFamily="34" charset="0"/>
                <a:ea typeface="Times New Roman" panose="02020603050405020304" pitchFamily="18" charset="0"/>
                <a:cs typeface="Calibri" panose="020F0502020204030204" pitchFamily="34" charset="0"/>
              </a:rPr>
              <a:t>thức</a:t>
            </a:r>
            <a:r>
              <a:rPr lang="en-US" dirty="0">
                <a:solidFill>
                  <a:srgbClr val="000000"/>
                </a:solidFill>
                <a:latin typeface="Calibri" panose="020F0502020204030204" pitchFamily="34" charset="0"/>
                <a:ea typeface="Times New Roman" panose="02020603050405020304" pitchFamily="18" charset="0"/>
                <a:cs typeface="Calibri" panose="020F0502020204030204" pitchFamily="34" charset="0"/>
              </a:rPr>
              <a:t> </a:t>
            </a:r>
            <a:r>
              <a:rPr lang="en-US" dirty="0" err="1">
                <a:solidFill>
                  <a:srgbClr val="000000"/>
                </a:solidFill>
                <a:latin typeface="Calibri" panose="020F0502020204030204" pitchFamily="34" charset="0"/>
                <a:ea typeface="Times New Roman" panose="02020603050405020304" pitchFamily="18" charset="0"/>
                <a:cs typeface="Calibri" panose="020F0502020204030204" pitchFamily="34" charset="0"/>
              </a:rPr>
              <a:t>mua</a:t>
            </a:r>
            <a:r>
              <a:rPr lang="en-US" dirty="0">
                <a:solidFill>
                  <a:srgbClr val="000000"/>
                </a:solidFill>
                <a:latin typeface="Calibri" panose="020F0502020204030204" pitchFamily="34" charset="0"/>
                <a:ea typeface="Times New Roman" panose="02020603050405020304" pitchFamily="18" charset="0"/>
                <a:cs typeface="Calibri" panose="020F0502020204030204" pitchFamily="34" charset="0"/>
              </a:rPr>
              <a:t> </a:t>
            </a:r>
            <a:r>
              <a:rPr lang="en-US" dirty="0" err="1">
                <a:solidFill>
                  <a:srgbClr val="000000"/>
                </a:solidFill>
                <a:latin typeface="Calibri" panose="020F0502020204030204" pitchFamily="34" charset="0"/>
                <a:ea typeface="Times New Roman" panose="02020603050405020304" pitchFamily="18" charset="0"/>
                <a:cs typeface="Calibri" panose="020F0502020204030204" pitchFamily="34" charset="0"/>
              </a:rPr>
              <a:t>sắm</a:t>
            </a:r>
            <a:r>
              <a:rPr lang="en-US" dirty="0">
                <a:solidFill>
                  <a:srgbClr val="000000"/>
                </a:solidFill>
                <a:latin typeface="Calibri" panose="020F0502020204030204" pitchFamily="34" charset="0"/>
                <a:ea typeface="Times New Roman" panose="02020603050405020304" pitchFamily="18" charset="0"/>
                <a:cs typeface="Calibri" panose="020F0502020204030204" pitchFamily="34" charset="0"/>
              </a:rPr>
              <a:t> online </a:t>
            </a:r>
            <a:r>
              <a:rPr lang="en-US" dirty="0" err="1">
                <a:solidFill>
                  <a:srgbClr val="000000"/>
                </a:solidFill>
                <a:latin typeface="Calibri" panose="020F0502020204030204" pitchFamily="34" charset="0"/>
                <a:ea typeface="Times New Roman" panose="02020603050405020304" pitchFamily="18" charset="0"/>
                <a:cs typeface="Calibri" panose="020F0502020204030204" pitchFamily="34" charset="0"/>
              </a:rPr>
              <a:t>trở</a:t>
            </a:r>
            <a:r>
              <a:rPr lang="en-US" dirty="0">
                <a:solidFill>
                  <a:srgbClr val="000000"/>
                </a:solidFill>
                <a:latin typeface="Calibri" panose="020F0502020204030204" pitchFamily="34" charset="0"/>
                <a:ea typeface="Times New Roman" panose="02020603050405020304" pitchFamily="18" charset="0"/>
                <a:cs typeface="Calibri" panose="020F0502020204030204" pitchFamily="34" charset="0"/>
              </a:rPr>
              <a:t> </a:t>
            </a:r>
            <a:r>
              <a:rPr lang="en-US" dirty="0" err="1">
                <a:solidFill>
                  <a:srgbClr val="000000"/>
                </a:solidFill>
                <a:latin typeface="Calibri" panose="020F0502020204030204" pitchFamily="34" charset="0"/>
                <a:ea typeface="Times New Roman" panose="02020603050405020304" pitchFamily="18" charset="0"/>
                <a:cs typeface="Calibri" panose="020F0502020204030204" pitchFamily="34" charset="0"/>
              </a:rPr>
              <a:t>nên</a:t>
            </a:r>
            <a:r>
              <a:rPr lang="en-US" dirty="0">
                <a:solidFill>
                  <a:srgbClr val="000000"/>
                </a:solidFill>
                <a:latin typeface="Calibri" panose="020F0502020204030204" pitchFamily="34" charset="0"/>
                <a:ea typeface="Times New Roman" panose="02020603050405020304" pitchFamily="18" charset="0"/>
                <a:cs typeface="Calibri" panose="020F0502020204030204" pitchFamily="34" charset="0"/>
              </a:rPr>
              <a:t> </a:t>
            </a:r>
            <a:r>
              <a:rPr lang="en-US" dirty="0" err="1">
                <a:solidFill>
                  <a:srgbClr val="000000"/>
                </a:solidFill>
                <a:latin typeface="Calibri" panose="020F0502020204030204" pitchFamily="34" charset="0"/>
                <a:ea typeface="Times New Roman" panose="02020603050405020304" pitchFamily="18" charset="0"/>
                <a:cs typeface="Calibri" panose="020F0502020204030204" pitchFamily="34" charset="0"/>
              </a:rPr>
              <a:t>phổ</a:t>
            </a:r>
            <a:r>
              <a:rPr lang="en-US" dirty="0">
                <a:solidFill>
                  <a:srgbClr val="000000"/>
                </a:solidFill>
                <a:latin typeface="Calibri" panose="020F0502020204030204" pitchFamily="34" charset="0"/>
                <a:ea typeface="Times New Roman" panose="02020603050405020304" pitchFamily="18" charset="0"/>
                <a:cs typeface="Calibri" panose="020F0502020204030204" pitchFamily="34" charset="0"/>
              </a:rPr>
              <a:t> </a:t>
            </a:r>
            <a:r>
              <a:rPr lang="en-US" dirty="0" err="1">
                <a:solidFill>
                  <a:srgbClr val="000000"/>
                </a:solidFill>
                <a:latin typeface="Calibri" panose="020F0502020204030204" pitchFamily="34" charset="0"/>
                <a:ea typeface="Times New Roman" panose="02020603050405020304" pitchFamily="18" charset="0"/>
                <a:cs typeface="Calibri" panose="020F0502020204030204" pitchFamily="34" charset="0"/>
              </a:rPr>
              <a:t>biến</a:t>
            </a:r>
            <a:r>
              <a:rPr lang="en-US" dirty="0">
                <a:solidFill>
                  <a:srgbClr val="000000"/>
                </a:solidFill>
                <a:latin typeface="Calibri" panose="020F0502020204030204" pitchFamily="34" charset="0"/>
                <a:ea typeface="Times New Roman" panose="02020603050405020304" pitchFamily="18" charset="0"/>
                <a:cs typeface="Calibri" panose="020F0502020204030204" pitchFamily="34" charset="0"/>
              </a:rPr>
              <a:t> </a:t>
            </a:r>
            <a:r>
              <a:rPr lang="en-US" dirty="0" err="1">
                <a:solidFill>
                  <a:srgbClr val="000000"/>
                </a:solidFill>
                <a:latin typeface="Calibri" panose="020F0502020204030204" pitchFamily="34" charset="0"/>
                <a:ea typeface="Times New Roman" panose="02020603050405020304" pitchFamily="18" charset="0"/>
                <a:cs typeface="Calibri" panose="020F0502020204030204" pitchFamily="34" charset="0"/>
              </a:rPr>
              <a:t>hơn</a:t>
            </a:r>
            <a:r>
              <a:rPr lang="en-US" dirty="0">
                <a:solidFill>
                  <a:srgbClr val="000000"/>
                </a:solidFill>
                <a:latin typeface="Calibri" panose="020F0502020204030204" pitchFamily="34" charset="0"/>
                <a:ea typeface="Times New Roman" panose="02020603050405020304" pitchFamily="18" charset="0"/>
                <a:cs typeface="Calibri" panose="020F0502020204030204" pitchFamily="34" charset="0"/>
              </a:rPr>
              <a:t> ở </a:t>
            </a:r>
            <a:r>
              <a:rPr lang="en-US" dirty="0" err="1">
                <a:solidFill>
                  <a:srgbClr val="000000"/>
                </a:solidFill>
                <a:latin typeface="Calibri" panose="020F0502020204030204" pitchFamily="34" charset="0"/>
                <a:ea typeface="Times New Roman" panose="02020603050405020304" pitchFamily="18" charset="0"/>
                <a:cs typeface="Calibri" panose="020F0502020204030204" pitchFamily="34" charset="0"/>
              </a:rPr>
              <a:t>Việt</a:t>
            </a:r>
            <a:r>
              <a:rPr lang="en-US" dirty="0">
                <a:solidFill>
                  <a:srgbClr val="000000"/>
                </a:solidFill>
                <a:latin typeface="Calibri" panose="020F0502020204030204" pitchFamily="34" charset="0"/>
                <a:ea typeface="Times New Roman" panose="02020603050405020304" pitchFamily="18" charset="0"/>
                <a:cs typeface="Calibri" panose="020F0502020204030204" pitchFamily="34" charset="0"/>
              </a:rPr>
              <a:t> Nam, </a:t>
            </a:r>
            <a:r>
              <a:rPr lang="en-US" dirty="0" err="1">
                <a:solidFill>
                  <a:srgbClr val="000000"/>
                </a:solidFill>
                <a:latin typeface="Calibri" panose="020F0502020204030204" pitchFamily="34" charset="0"/>
                <a:ea typeface="Times New Roman" panose="02020603050405020304" pitchFamily="18" charset="0"/>
                <a:cs typeface="Calibri" panose="020F0502020204030204" pitchFamily="34" charset="0"/>
              </a:rPr>
              <a:t>chúng</a:t>
            </a:r>
            <a:r>
              <a:rPr lang="en-US" dirty="0">
                <a:solidFill>
                  <a:srgbClr val="000000"/>
                </a:solidFill>
                <a:latin typeface="Calibri" panose="020F0502020204030204" pitchFamily="34" charset="0"/>
                <a:ea typeface="Times New Roman" panose="02020603050405020304" pitchFamily="18" charset="0"/>
                <a:cs typeface="Calibri" panose="020F0502020204030204" pitchFamily="34" charset="0"/>
              </a:rPr>
              <a:t> </a:t>
            </a:r>
            <a:r>
              <a:rPr lang="en-US" dirty="0" err="1">
                <a:solidFill>
                  <a:srgbClr val="000000"/>
                </a:solidFill>
                <a:latin typeface="Calibri" panose="020F0502020204030204" pitchFamily="34" charset="0"/>
                <a:ea typeface="Times New Roman" panose="02020603050405020304" pitchFamily="18" charset="0"/>
                <a:cs typeface="Calibri" panose="020F0502020204030204" pitchFamily="34" charset="0"/>
              </a:rPr>
              <a:t>em</a:t>
            </a:r>
            <a:r>
              <a:rPr lang="en-US" dirty="0">
                <a:solidFill>
                  <a:srgbClr val="000000"/>
                </a:solidFill>
                <a:latin typeface="Calibri" panose="020F0502020204030204" pitchFamily="34" charset="0"/>
                <a:ea typeface="Times New Roman" panose="02020603050405020304" pitchFamily="18" charset="0"/>
                <a:cs typeface="Calibri" panose="020F0502020204030204" pitchFamily="34" charset="0"/>
              </a:rPr>
              <a:t> </a:t>
            </a:r>
            <a:r>
              <a:rPr lang="en-US" dirty="0" err="1">
                <a:solidFill>
                  <a:srgbClr val="000000"/>
                </a:solidFill>
                <a:latin typeface="Calibri" panose="020F0502020204030204" pitchFamily="34" charset="0"/>
                <a:ea typeface="Times New Roman" panose="02020603050405020304" pitchFamily="18" charset="0"/>
                <a:cs typeface="Calibri" panose="020F0502020204030204" pitchFamily="34" charset="0"/>
              </a:rPr>
              <a:t>muốn</a:t>
            </a:r>
            <a:r>
              <a:rPr lang="en-US" dirty="0">
                <a:solidFill>
                  <a:srgbClr val="000000"/>
                </a:solidFill>
                <a:latin typeface="Calibri" panose="020F0502020204030204" pitchFamily="34" charset="0"/>
                <a:ea typeface="Times New Roman" panose="02020603050405020304" pitchFamily="18" charset="0"/>
                <a:cs typeface="Calibri" panose="020F0502020204030204" pitchFamily="34" charset="0"/>
              </a:rPr>
              <a:t> </a:t>
            </a:r>
            <a:r>
              <a:rPr lang="en-US" dirty="0" err="1">
                <a:solidFill>
                  <a:srgbClr val="000000"/>
                </a:solidFill>
                <a:latin typeface="Calibri" panose="020F0502020204030204" pitchFamily="34" charset="0"/>
                <a:ea typeface="Times New Roman" panose="02020603050405020304" pitchFamily="18" charset="0"/>
                <a:cs typeface="Calibri" panose="020F0502020204030204" pitchFamily="34" charset="0"/>
              </a:rPr>
              <a:t>phát</a:t>
            </a:r>
            <a:r>
              <a:rPr lang="en-US" dirty="0">
                <a:solidFill>
                  <a:srgbClr val="000000"/>
                </a:solidFill>
                <a:latin typeface="Calibri" panose="020F0502020204030204" pitchFamily="34" charset="0"/>
                <a:ea typeface="Times New Roman" panose="02020603050405020304" pitchFamily="18" charset="0"/>
                <a:cs typeface="Calibri" panose="020F0502020204030204" pitchFamily="34" charset="0"/>
              </a:rPr>
              <a:t> </a:t>
            </a:r>
            <a:r>
              <a:rPr lang="en-US" dirty="0" err="1">
                <a:solidFill>
                  <a:srgbClr val="000000"/>
                </a:solidFill>
                <a:latin typeface="Calibri" panose="020F0502020204030204" pitchFamily="34" charset="0"/>
                <a:ea typeface="Times New Roman" panose="02020603050405020304" pitchFamily="18" charset="0"/>
                <a:cs typeface="Calibri" panose="020F0502020204030204" pitchFamily="34" charset="0"/>
              </a:rPr>
              <a:t>triển</a:t>
            </a:r>
            <a:r>
              <a:rPr lang="en-US" dirty="0">
                <a:solidFill>
                  <a:srgbClr val="000000"/>
                </a:solidFill>
                <a:latin typeface="Calibri" panose="020F0502020204030204" pitchFamily="34" charset="0"/>
                <a:ea typeface="Times New Roman" panose="02020603050405020304" pitchFamily="18" charset="0"/>
                <a:cs typeface="Calibri" panose="020F0502020204030204" pitchFamily="34" charset="0"/>
              </a:rPr>
              <a:t> </a:t>
            </a:r>
            <a:r>
              <a:rPr lang="en-US" dirty="0" err="1">
                <a:solidFill>
                  <a:srgbClr val="000000"/>
                </a:solidFill>
                <a:latin typeface="Calibri" panose="020F0502020204030204" pitchFamily="34" charset="0"/>
                <a:ea typeface="Times New Roman" panose="02020603050405020304" pitchFamily="18" charset="0"/>
                <a:cs typeface="Calibri" panose="020F0502020204030204" pitchFamily="34" charset="0"/>
              </a:rPr>
              <a:t>một</a:t>
            </a:r>
            <a:r>
              <a:rPr lang="en-US" dirty="0">
                <a:solidFill>
                  <a:srgbClr val="000000"/>
                </a:solidFill>
                <a:latin typeface="Calibri" panose="020F0502020204030204" pitchFamily="34" charset="0"/>
                <a:ea typeface="Times New Roman" panose="02020603050405020304" pitchFamily="18" charset="0"/>
                <a:cs typeface="Calibri" panose="020F0502020204030204" pitchFamily="34" charset="0"/>
              </a:rPr>
              <a:t> </a:t>
            </a:r>
            <a:r>
              <a:rPr lang="en-US" dirty="0" err="1">
                <a:solidFill>
                  <a:srgbClr val="000000"/>
                </a:solidFill>
                <a:latin typeface="Calibri" panose="020F0502020204030204" pitchFamily="34" charset="0"/>
                <a:ea typeface="Times New Roman" panose="02020603050405020304" pitchFamily="18" charset="0"/>
                <a:cs typeface="Calibri" panose="020F0502020204030204" pitchFamily="34" charset="0"/>
              </a:rPr>
              <a:t>ứng</a:t>
            </a:r>
            <a:r>
              <a:rPr lang="en-US" dirty="0">
                <a:solidFill>
                  <a:srgbClr val="000000"/>
                </a:solidFill>
                <a:latin typeface="Calibri" panose="020F0502020204030204" pitchFamily="34" charset="0"/>
                <a:ea typeface="Times New Roman" panose="02020603050405020304" pitchFamily="18" charset="0"/>
                <a:cs typeface="Calibri" panose="020F0502020204030204" pitchFamily="34" charset="0"/>
              </a:rPr>
              <a:t> </a:t>
            </a:r>
            <a:r>
              <a:rPr lang="en-US" dirty="0" err="1">
                <a:solidFill>
                  <a:srgbClr val="000000"/>
                </a:solidFill>
                <a:latin typeface="Calibri" panose="020F0502020204030204" pitchFamily="34" charset="0"/>
                <a:ea typeface="Times New Roman" panose="02020603050405020304" pitchFamily="18" charset="0"/>
                <a:cs typeface="Calibri" panose="020F0502020204030204" pitchFamily="34" charset="0"/>
              </a:rPr>
              <a:t>dụng</a:t>
            </a:r>
            <a:r>
              <a:rPr lang="en-US" dirty="0">
                <a:solidFill>
                  <a:srgbClr val="000000"/>
                </a:solidFill>
                <a:latin typeface="Calibri" panose="020F0502020204030204" pitchFamily="34" charset="0"/>
                <a:ea typeface="Times New Roman" panose="02020603050405020304" pitchFamily="18" charset="0"/>
                <a:cs typeface="Calibri" panose="020F0502020204030204" pitchFamily="34" charset="0"/>
              </a:rPr>
              <a:t> web </a:t>
            </a:r>
            <a:r>
              <a:rPr lang="en-US" dirty="0" err="1">
                <a:solidFill>
                  <a:srgbClr val="000000"/>
                </a:solidFill>
                <a:latin typeface="Calibri" panose="020F0502020204030204" pitchFamily="34" charset="0"/>
                <a:ea typeface="Times New Roman" panose="02020603050405020304" pitchFamily="18" charset="0"/>
                <a:cs typeface="Calibri" panose="020F0502020204030204" pitchFamily="34" charset="0"/>
              </a:rPr>
              <a:t>quản</a:t>
            </a:r>
            <a:r>
              <a:rPr lang="en-US" dirty="0">
                <a:solidFill>
                  <a:srgbClr val="000000"/>
                </a:solidFill>
                <a:latin typeface="Calibri" panose="020F0502020204030204" pitchFamily="34" charset="0"/>
                <a:ea typeface="Times New Roman" panose="02020603050405020304" pitchFamily="18" charset="0"/>
                <a:cs typeface="Calibri" panose="020F0502020204030204" pitchFamily="34" charset="0"/>
              </a:rPr>
              <a:t> </a:t>
            </a:r>
            <a:r>
              <a:rPr lang="en-US" dirty="0" err="1">
                <a:solidFill>
                  <a:srgbClr val="000000"/>
                </a:solidFill>
                <a:latin typeface="Calibri" panose="020F0502020204030204" pitchFamily="34" charset="0"/>
                <a:ea typeface="Times New Roman" panose="02020603050405020304" pitchFamily="18" charset="0"/>
                <a:cs typeface="Calibri" panose="020F0502020204030204" pitchFamily="34" charset="0"/>
              </a:rPr>
              <a:t>lí</a:t>
            </a:r>
            <a:r>
              <a:rPr lang="en-US" dirty="0">
                <a:solidFill>
                  <a:srgbClr val="000000"/>
                </a:solidFill>
                <a:latin typeface="Calibri" panose="020F0502020204030204" pitchFamily="34" charset="0"/>
                <a:ea typeface="Times New Roman" panose="02020603050405020304" pitchFamily="18" charset="0"/>
                <a:cs typeface="Calibri" panose="020F0502020204030204" pitchFamily="34" charset="0"/>
              </a:rPr>
              <a:t> </a:t>
            </a:r>
            <a:r>
              <a:rPr lang="en-US" dirty="0" err="1">
                <a:solidFill>
                  <a:srgbClr val="000000"/>
                </a:solidFill>
                <a:latin typeface="Calibri" panose="020F0502020204030204" pitchFamily="34" charset="0"/>
                <a:ea typeface="Times New Roman" panose="02020603050405020304" pitchFamily="18" charset="0"/>
                <a:cs typeface="Calibri" panose="020F0502020204030204" pitchFamily="34" charset="0"/>
              </a:rPr>
              <a:t>bán</a:t>
            </a:r>
            <a:r>
              <a:rPr lang="en-US" dirty="0">
                <a:solidFill>
                  <a:srgbClr val="000000"/>
                </a:solidFill>
                <a:latin typeface="Calibri" panose="020F0502020204030204" pitchFamily="34" charset="0"/>
                <a:ea typeface="Times New Roman" panose="02020603050405020304" pitchFamily="18" charset="0"/>
                <a:cs typeface="Calibri" panose="020F0502020204030204" pitchFamily="34" charset="0"/>
              </a:rPr>
              <a:t> </a:t>
            </a:r>
            <a:r>
              <a:rPr lang="en-US" dirty="0" err="1">
                <a:solidFill>
                  <a:srgbClr val="000000"/>
                </a:solidFill>
                <a:latin typeface="Calibri" panose="020F0502020204030204" pitchFamily="34" charset="0"/>
                <a:ea typeface="Times New Roman" panose="02020603050405020304" pitchFamily="18" charset="0"/>
                <a:cs typeface="Calibri" panose="020F0502020204030204" pitchFamily="34" charset="0"/>
              </a:rPr>
              <a:t>hàng</a:t>
            </a:r>
            <a:r>
              <a:rPr lang="en-US" dirty="0">
                <a:solidFill>
                  <a:srgbClr val="000000"/>
                </a:solidFill>
                <a:latin typeface="Calibri" panose="020F0502020204030204" pitchFamily="34" charset="0"/>
                <a:ea typeface="Times New Roman" panose="02020603050405020304" pitchFamily="18" charset="0"/>
                <a:cs typeface="Calibri" panose="020F0502020204030204" pitchFamily="34" charset="0"/>
              </a:rPr>
              <a:t> </a:t>
            </a:r>
            <a:r>
              <a:rPr lang="en-US" dirty="0" err="1">
                <a:solidFill>
                  <a:srgbClr val="000000"/>
                </a:solidFill>
                <a:latin typeface="Calibri" panose="020F0502020204030204" pitchFamily="34" charset="0"/>
                <a:ea typeface="Times New Roman" panose="02020603050405020304" pitchFamily="18" charset="0"/>
                <a:cs typeface="Calibri" panose="020F0502020204030204" pitchFamily="34" charset="0"/>
              </a:rPr>
              <a:t>để</a:t>
            </a:r>
            <a:r>
              <a:rPr lang="en-US" dirty="0">
                <a:solidFill>
                  <a:srgbClr val="000000"/>
                </a:solidFill>
                <a:latin typeface="Calibri" panose="020F0502020204030204" pitchFamily="34" charset="0"/>
                <a:ea typeface="Times New Roman" panose="02020603050405020304" pitchFamily="18" charset="0"/>
                <a:cs typeface="Calibri" panose="020F0502020204030204" pitchFamily="34" charset="0"/>
              </a:rPr>
              <a:t> </a:t>
            </a:r>
            <a:r>
              <a:rPr lang="en-US" dirty="0" err="1">
                <a:solidFill>
                  <a:srgbClr val="000000"/>
                </a:solidFill>
                <a:latin typeface="Calibri" panose="020F0502020204030204" pitchFamily="34" charset="0"/>
                <a:ea typeface="Times New Roman" panose="02020603050405020304" pitchFamily="18" charset="0"/>
                <a:cs typeface="Calibri" panose="020F0502020204030204" pitchFamily="34" charset="0"/>
              </a:rPr>
              <a:t>thuận</a:t>
            </a:r>
            <a:r>
              <a:rPr lang="en-US" dirty="0">
                <a:solidFill>
                  <a:srgbClr val="000000"/>
                </a:solidFill>
                <a:latin typeface="Calibri" panose="020F0502020204030204" pitchFamily="34" charset="0"/>
                <a:ea typeface="Times New Roman" panose="02020603050405020304" pitchFamily="18" charset="0"/>
                <a:cs typeface="Calibri" panose="020F0502020204030204" pitchFamily="34" charset="0"/>
              </a:rPr>
              <a:t> </a:t>
            </a:r>
            <a:r>
              <a:rPr lang="en-US" dirty="0" err="1">
                <a:solidFill>
                  <a:srgbClr val="000000"/>
                </a:solidFill>
                <a:latin typeface="Calibri" panose="020F0502020204030204" pitchFamily="34" charset="0"/>
                <a:ea typeface="Times New Roman" panose="02020603050405020304" pitchFamily="18" charset="0"/>
                <a:cs typeface="Calibri" panose="020F0502020204030204" pitchFamily="34" charset="0"/>
              </a:rPr>
              <a:t>tiện</a:t>
            </a:r>
            <a:r>
              <a:rPr lang="en-US" dirty="0">
                <a:solidFill>
                  <a:srgbClr val="000000"/>
                </a:solidFill>
                <a:latin typeface="Calibri" panose="020F0502020204030204" pitchFamily="34" charset="0"/>
                <a:ea typeface="Times New Roman" panose="02020603050405020304" pitchFamily="18" charset="0"/>
                <a:cs typeface="Calibri" panose="020F0502020204030204" pitchFamily="34" charset="0"/>
              </a:rPr>
              <a:t> </a:t>
            </a:r>
            <a:r>
              <a:rPr lang="en-US" dirty="0" err="1">
                <a:solidFill>
                  <a:srgbClr val="000000"/>
                </a:solidFill>
                <a:latin typeface="Calibri" panose="020F0502020204030204" pitchFamily="34" charset="0"/>
                <a:ea typeface="Times New Roman" panose="02020603050405020304" pitchFamily="18" charset="0"/>
                <a:cs typeface="Calibri" panose="020F0502020204030204" pitchFamily="34" charset="0"/>
              </a:rPr>
              <a:t>cho</a:t>
            </a:r>
            <a:r>
              <a:rPr lang="en-US" dirty="0">
                <a:solidFill>
                  <a:srgbClr val="000000"/>
                </a:solidFill>
                <a:latin typeface="Calibri" panose="020F0502020204030204" pitchFamily="34" charset="0"/>
                <a:ea typeface="Times New Roman" panose="02020603050405020304" pitchFamily="18" charset="0"/>
                <a:cs typeface="Calibri" panose="020F0502020204030204" pitchFamily="34" charset="0"/>
              </a:rPr>
              <a:t> </a:t>
            </a:r>
            <a:r>
              <a:rPr lang="en-US" dirty="0" err="1">
                <a:solidFill>
                  <a:srgbClr val="000000"/>
                </a:solidFill>
                <a:latin typeface="Calibri" panose="020F0502020204030204" pitchFamily="34" charset="0"/>
                <a:ea typeface="Times New Roman" panose="02020603050405020304" pitchFamily="18" charset="0"/>
                <a:cs typeface="Calibri" panose="020F0502020204030204" pitchFamily="34" charset="0"/>
              </a:rPr>
              <a:t>mọi</a:t>
            </a:r>
            <a:r>
              <a:rPr lang="en-US" dirty="0">
                <a:solidFill>
                  <a:srgbClr val="000000"/>
                </a:solidFill>
                <a:latin typeface="Calibri" panose="020F0502020204030204" pitchFamily="34" charset="0"/>
                <a:ea typeface="Times New Roman" panose="02020603050405020304" pitchFamily="18" charset="0"/>
                <a:cs typeface="Calibri" panose="020F0502020204030204" pitchFamily="34" charset="0"/>
              </a:rPr>
              <a:t> </a:t>
            </a:r>
            <a:r>
              <a:rPr lang="en-US" dirty="0" err="1">
                <a:solidFill>
                  <a:srgbClr val="000000"/>
                </a:solidFill>
                <a:latin typeface="Calibri" panose="020F0502020204030204" pitchFamily="34" charset="0"/>
                <a:ea typeface="Times New Roman" panose="02020603050405020304" pitchFamily="18" charset="0"/>
                <a:cs typeface="Calibri" panose="020F0502020204030204" pitchFamily="34" charset="0"/>
              </a:rPr>
              <a:t>người</a:t>
            </a:r>
            <a:r>
              <a:rPr lang="en-US" dirty="0">
                <a:solidFill>
                  <a:srgbClr val="000000"/>
                </a:solidFill>
                <a:latin typeface="Calibri" panose="020F0502020204030204" pitchFamily="34" charset="0"/>
                <a:ea typeface="Times New Roman" panose="02020603050405020304" pitchFamily="18" charset="0"/>
                <a:cs typeface="Calibri" panose="020F0502020204030204" pitchFamily="34" charset="0"/>
              </a:rPr>
              <a:t> </a:t>
            </a:r>
            <a:r>
              <a:rPr lang="en-US" dirty="0" err="1">
                <a:solidFill>
                  <a:srgbClr val="000000"/>
                </a:solidFill>
                <a:latin typeface="Calibri" panose="020F0502020204030204" pitchFamily="34" charset="0"/>
                <a:ea typeface="Times New Roman" panose="02020603050405020304" pitchFamily="18" charset="0"/>
                <a:cs typeface="Calibri" panose="020F0502020204030204" pitchFamily="34" charset="0"/>
              </a:rPr>
              <a:t>đặt</a:t>
            </a:r>
            <a:r>
              <a:rPr lang="en-US" dirty="0">
                <a:solidFill>
                  <a:srgbClr val="000000"/>
                </a:solidFill>
                <a:latin typeface="Calibri" panose="020F0502020204030204" pitchFamily="34" charset="0"/>
                <a:ea typeface="Times New Roman" panose="02020603050405020304" pitchFamily="18" charset="0"/>
                <a:cs typeface="Calibri" panose="020F0502020204030204" pitchFamily="34" charset="0"/>
              </a:rPr>
              <a:t> </a:t>
            </a:r>
            <a:r>
              <a:rPr lang="en-US" dirty="0" err="1">
                <a:solidFill>
                  <a:srgbClr val="000000"/>
                </a:solidFill>
                <a:latin typeface="Calibri" panose="020F0502020204030204" pitchFamily="34" charset="0"/>
                <a:ea typeface="Times New Roman" panose="02020603050405020304" pitchFamily="18" charset="0"/>
                <a:cs typeface="Calibri" panose="020F0502020204030204" pitchFamily="34" charset="0"/>
              </a:rPr>
              <a:t>hàng</a:t>
            </a:r>
            <a:r>
              <a:rPr lang="en-US" dirty="0">
                <a:solidFill>
                  <a:srgbClr val="000000"/>
                </a:solidFill>
                <a:latin typeface="Calibri" panose="020F0502020204030204" pitchFamily="34" charset="0"/>
                <a:ea typeface="Times New Roman" panose="02020603050405020304" pitchFamily="18" charset="0"/>
                <a:cs typeface="Calibri" panose="020F0502020204030204" pitchFamily="34" charset="0"/>
              </a:rPr>
              <a:t> online </a:t>
            </a:r>
            <a:r>
              <a:rPr lang="en-US" dirty="0" err="1">
                <a:solidFill>
                  <a:srgbClr val="000000"/>
                </a:solidFill>
                <a:latin typeface="Calibri" panose="020F0502020204030204" pitchFamily="34" charset="0"/>
                <a:ea typeface="Times New Roman" panose="02020603050405020304" pitchFamily="18" charset="0"/>
                <a:cs typeface="Calibri" panose="020F0502020204030204" pitchFamily="34" charset="0"/>
              </a:rPr>
              <a:t>và</a:t>
            </a:r>
            <a:r>
              <a:rPr lang="en-US" dirty="0">
                <a:solidFill>
                  <a:srgbClr val="000000"/>
                </a:solidFill>
                <a:latin typeface="Calibri" panose="020F0502020204030204" pitchFamily="34" charset="0"/>
                <a:ea typeface="Times New Roman" panose="02020603050405020304" pitchFamily="18" charset="0"/>
                <a:cs typeface="Calibri" panose="020F0502020204030204" pitchFamily="34" charset="0"/>
              </a:rPr>
              <a:t> </a:t>
            </a:r>
            <a:r>
              <a:rPr lang="en-US" dirty="0" err="1">
                <a:solidFill>
                  <a:srgbClr val="000000"/>
                </a:solidFill>
                <a:latin typeface="Calibri" panose="020F0502020204030204" pitchFamily="34" charset="0"/>
                <a:ea typeface="Times New Roman" panose="02020603050405020304" pitchFamily="18" charset="0"/>
                <a:cs typeface="Calibri" panose="020F0502020204030204" pitchFamily="34" charset="0"/>
              </a:rPr>
              <a:t>nhận</a:t>
            </a:r>
            <a:r>
              <a:rPr lang="en-US" dirty="0">
                <a:solidFill>
                  <a:srgbClr val="000000"/>
                </a:solidFill>
                <a:latin typeface="Calibri" panose="020F0502020204030204" pitchFamily="34" charset="0"/>
                <a:ea typeface="Times New Roman" panose="02020603050405020304" pitchFamily="18" charset="0"/>
                <a:cs typeface="Calibri" panose="020F0502020204030204" pitchFamily="34" charset="0"/>
              </a:rPr>
              <a:t> ship </a:t>
            </a:r>
            <a:r>
              <a:rPr lang="en-US" dirty="0" err="1">
                <a:solidFill>
                  <a:srgbClr val="000000"/>
                </a:solidFill>
                <a:latin typeface="Calibri" panose="020F0502020204030204" pitchFamily="34" charset="0"/>
                <a:ea typeface="Times New Roman" panose="02020603050405020304" pitchFamily="18" charset="0"/>
                <a:cs typeface="Calibri" panose="020F0502020204030204" pitchFamily="34" charset="0"/>
              </a:rPr>
              <a:t>tại</a:t>
            </a:r>
            <a:r>
              <a:rPr lang="en-US" dirty="0">
                <a:solidFill>
                  <a:srgbClr val="000000"/>
                </a:solidFill>
                <a:latin typeface="Calibri" panose="020F0502020204030204" pitchFamily="34" charset="0"/>
                <a:ea typeface="Times New Roman" panose="02020603050405020304" pitchFamily="18" charset="0"/>
                <a:cs typeface="Calibri" panose="020F0502020204030204" pitchFamily="34" charset="0"/>
              </a:rPr>
              <a:t> </a:t>
            </a:r>
            <a:r>
              <a:rPr lang="en-US" dirty="0" err="1">
                <a:solidFill>
                  <a:srgbClr val="000000"/>
                </a:solidFill>
                <a:latin typeface="Calibri" panose="020F0502020204030204" pitchFamily="34" charset="0"/>
                <a:ea typeface="Times New Roman" panose="02020603050405020304" pitchFamily="18" charset="0"/>
                <a:cs typeface="Calibri" panose="020F0502020204030204" pitchFamily="34" charset="0"/>
              </a:rPr>
              <a:t>nhà</a:t>
            </a:r>
            <a:r>
              <a:rPr lang="en-US" dirty="0">
                <a:solidFill>
                  <a:srgbClr val="000000"/>
                </a:solidFill>
                <a:latin typeface="Calibri" panose="020F0502020204030204" pitchFamily="34" charset="0"/>
                <a:ea typeface="Times New Roman" panose="02020603050405020304" pitchFamily="18" charset="0"/>
                <a:cs typeface="Calibri" panose="020F0502020204030204" pitchFamily="34" charset="0"/>
              </a:rPr>
              <a:t> </a:t>
            </a:r>
            <a:r>
              <a:rPr lang="en-US" dirty="0" err="1">
                <a:solidFill>
                  <a:srgbClr val="000000"/>
                </a:solidFill>
                <a:latin typeface="Calibri" panose="020F0502020204030204" pitchFamily="34" charset="0"/>
                <a:ea typeface="Times New Roman" panose="02020603050405020304" pitchFamily="18" charset="0"/>
                <a:cs typeface="Calibri" panose="020F0502020204030204" pitchFamily="34" charset="0"/>
              </a:rPr>
              <a:t>dễ</a:t>
            </a:r>
            <a:r>
              <a:rPr lang="en-US" dirty="0">
                <a:solidFill>
                  <a:srgbClr val="000000"/>
                </a:solidFill>
                <a:latin typeface="Calibri" panose="020F0502020204030204" pitchFamily="34" charset="0"/>
                <a:ea typeface="Times New Roman" panose="02020603050405020304" pitchFamily="18" charset="0"/>
                <a:cs typeface="Calibri" panose="020F0502020204030204" pitchFamily="34" charset="0"/>
              </a:rPr>
              <a:t> </a:t>
            </a:r>
            <a:r>
              <a:rPr lang="en-US" dirty="0" err="1">
                <a:solidFill>
                  <a:srgbClr val="000000"/>
                </a:solidFill>
                <a:latin typeface="Calibri" panose="020F0502020204030204" pitchFamily="34" charset="0"/>
                <a:ea typeface="Times New Roman" panose="02020603050405020304" pitchFamily="18" charset="0"/>
                <a:cs typeface="Calibri" panose="020F0502020204030204" pitchFamily="34" charset="0"/>
              </a:rPr>
              <a:t>dàng</a:t>
            </a:r>
            <a:r>
              <a:rPr lang="en-US" dirty="0">
                <a:solidFill>
                  <a:srgbClr val="000000"/>
                </a:solidFill>
                <a:latin typeface="Calibri" panose="020F0502020204030204" pitchFamily="34" charset="0"/>
                <a:ea typeface="Times New Roman" panose="02020603050405020304" pitchFamily="18" charset="0"/>
                <a:cs typeface="Calibri" panose="020F0502020204030204" pitchFamily="34" charset="0"/>
              </a:rPr>
              <a:t> </a:t>
            </a:r>
            <a:r>
              <a:rPr lang="en-US" dirty="0" err="1">
                <a:solidFill>
                  <a:srgbClr val="000000"/>
                </a:solidFill>
                <a:latin typeface="Calibri" panose="020F0502020204030204" pitchFamily="34" charset="0"/>
                <a:ea typeface="Times New Roman" panose="02020603050405020304" pitchFamily="18" charset="0"/>
                <a:cs typeface="Calibri" panose="020F0502020204030204" pitchFamily="34" charset="0"/>
              </a:rPr>
              <a:t>và</a:t>
            </a:r>
            <a:r>
              <a:rPr lang="en-US" dirty="0">
                <a:solidFill>
                  <a:srgbClr val="000000"/>
                </a:solidFill>
                <a:latin typeface="Calibri" panose="020F0502020204030204" pitchFamily="34" charset="0"/>
                <a:ea typeface="Times New Roman" panose="02020603050405020304" pitchFamily="18" charset="0"/>
                <a:cs typeface="Calibri" panose="020F0502020204030204" pitchFamily="34" charset="0"/>
              </a:rPr>
              <a:t> </a:t>
            </a:r>
            <a:r>
              <a:rPr lang="en-US" dirty="0" err="1">
                <a:solidFill>
                  <a:srgbClr val="000000"/>
                </a:solidFill>
                <a:latin typeface="Calibri" panose="020F0502020204030204" pitchFamily="34" charset="0"/>
                <a:ea typeface="Times New Roman" panose="02020603050405020304" pitchFamily="18" charset="0"/>
                <a:cs typeface="Calibri" panose="020F0502020204030204" pitchFamily="34" charset="0"/>
              </a:rPr>
              <a:t>thuận</a:t>
            </a:r>
            <a:r>
              <a:rPr lang="en-US" dirty="0">
                <a:solidFill>
                  <a:srgbClr val="000000"/>
                </a:solidFill>
                <a:latin typeface="Calibri" panose="020F0502020204030204" pitchFamily="34" charset="0"/>
                <a:ea typeface="Times New Roman" panose="02020603050405020304" pitchFamily="18" charset="0"/>
                <a:cs typeface="Calibri" panose="020F0502020204030204" pitchFamily="34" charset="0"/>
              </a:rPr>
              <a:t> </a:t>
            </a:r>
            <a:r>
              <a:rPr lang="en-US" dirty="0" err="1">
                <a:solidFill>
                  <a:srgbClr val="000000"/>
                </a:solidFill>
                <a:latin typeface="Calibri" panose="020F0502020204030204" pitchFamily="34" charset="0"/>
                <a:ea typeface="Times New Roman" panose="02020603050405020304" pitchFamily="18" charset="0"/>
                <a:cs typeface="Calibri" panose="020F0502020204030204" pitchFamily="34" charset="0"/>
              </a:rPr>
              <a:t>tiện</a:t>
            </a:r>
            <a:r>
              <a:rPr lang="en-US" dirty="0">
                <a:solidFill>
                  <a:srgbClr val="000000"/>
                </a:solidFill>
                <a:latin typeface="Calibri" panose="020F0502020204030204" pitchFamily="34" charset="0"/>
                <a:ea typeface="Times New Roman" panose="02020603050405020304" pitchFamily="18" charset="0"/>
                <a:cs typeface="Calibri" panose="020F0502020204030204" pitchFamily="34" charset="0"/>
              </a:rPr>
              <a:t> </a:t>
            </a:r>
            <a:r>
              <a:rPr lang="en-US" dirty="0" err="1">
                <a:solidFill>
                  <a:srgbClr val="000000"/>
                </a:solidFill>
                <a:latin typeface="Calibri" panose="020F0502020204030204" pitchFamily="34" charset="0"/>
                <a:ea typeface="Times New Roman" panose="02020603050405020304" pitchFamily="18" charset="0"/>
                <a:cs typeface="Calibri" panose="020F0502020204030204" pitchFamily="34" charset="0"/>
              </a:rPr>
              <a:t>nhất</a:t>
            </a:r>
            <a:r>
              <a:rPr lang="en-US" dirty="0">
                <a:solidFill>
                  <a:srgbClr val="000000"/>
                </a:solidFill>
                <a:latin typeface="Calibri" panose="020F0502020204030204" pitchFamily="34" charset="0"/>
                <a:ea typeface="Times New Roman" panose="02020603050405020304" pitchFamily="18" charset="0"/>
                <a:cs typeface="Calibri" panose="020F0502020204030204" pitchFamily="34" charset="0"/>
              </a:rPr>
              <a:t>. </a:t>
            </a:r>
          </a:p>
          <a:p>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8">
                                            <p:txEl>
                                              <p:pRg st="0" end="0"/>
                                            </p:txEl>
                                          </p:spTgt>
                                        </p:tgtEl>
                                        <p:attrNameLst>
                                          <p:attrName>style.visibility</p:attrName>
                                        </p:attrNameLst>
                                      </p:cBhvr>
                                      <p:to>
                                        <p:strVal val="visible"/>
                                      </p:to>
                                    </p:set>
                                    <p:animEffect transition="in" filter="circle(in)">
                                      <p:cBhvr>
                                        <p:cTn id="12" dur="2000"/>
                                        <p:tgtEl>
                                          <p:spTgt spid="8">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arn(inVertical)">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nodeType="clickEffect">
                                  <p:stCondLst>
                                    <p:cond delay="0"/>
                                  </p:stCondLst>
                                  <p:childTnLst>
                                    <p:set>
                                      <p:cBhvr>
                                        <p:cTn id="21" dur="1" fill="hold">
                                          <p:stCondLst>
                                            <p:cond delay="0"/>
                                          </p:stCondLst>
                                        </p:cTn>
                                        <p:tgtEl>
                                          <p:spTgt spid="2">
                                            <p:txEl>
                                              <p:pRg st="0" end="0"/>
                                            </p:txEl>
                                          </p:spTgt>
                                        </p:tgtEl>
                                        <p:attrNameLst>
                                          <p:attrName>style.visibility</p:attrName>
                                        </p:attrNameLst>
                                      </p:cBhvr>
                                      <p:to>
                                        <p:strVal val="visible"/>
                                      </p:to>
                                    </p:set>
                                    <p:animEffect transition="in" filter="circle(in)">
                                      <p:cBhvr>
                                        <p:cTn id="22" dur="2000"/>
                                        <p:tgtEl>
                                          <p:spTgt spid="2">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6" presetClass="entr" presetSubtype="16" fill="hold" nodeType="clickEffect">
                                  <p:stCondLst>
                                    <p:cond delay="0"/>
                                  </p:stCondLst>
                                  <p:childTnLst>
                                    <p:set>
                                      <p:cBhvr>
                                        <p:cTn id="26" dur="1" fill="hold">
                                          <p:stCondLst>
                                            <p:cond delay="0"/>
                                          </p:stCondLst>
                                        </p:cTn>
                                        <p:tgtEl>
                                          <p:spTgt spid="2">
                                            <p:txEl>
                                              <p:pRg st="1" end="1"/>
                                            </p:txEl>
                                          </p:spTgt>
                                        </p:tgtEl>
                                        <p:attrNameLst>
                                          <p:attrName>style.visibility</p:attrName>
                                        </p:attrNameLst>
                                      </p:cBhvr>
                                      <p:to>
                                        <p:strVal val="visible"/>
                                      </p:to>
                                    </p:set>
                                    <p:animEffect transition="in" filter="circle(in)">
                                      <p:cBhvr>
                                        <p:cTn id="27" dur="2000"/>
                                        <p:tgtEl>
                                          <p:spTgt spid="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132027" y="70733"/>
            <a:ext cx="3481115" cy="174622"/>
          </a:xfrm>
          <a:prstGeom prst="rect">
            <a:avLst/>
          </a:prstGeom>
        </p:spPr>
        <p:txBody>
          <a:bodyPr vert="horz" wrap="square" lIns="0" tIns="5293" rIns="0" bIns="0" rtlCol="0">
            <a:spAutoFit/>
          </a:bodyPr>
          <a:lstStyle/>
          <a:p>
            <a:pPr marL="5571">
              <a:lnSpc>
                <a:spcPct val="100000"/>
              </a:lnSpc>
              <a:spcBef>
                <a:spcPts val="42"/>
              </a:spcBef>
            </a:pPr>
            <a:r>
              <a:rPr lang="vi-VN" sz="1100" b="1" spc="-2" dirty="0">
                <a:solidFill>
                  <a:srgbClr val="7030A0"/>
                </a:solidFill>
                <a:latin typeface="+mn-lt"/>
              </a:rPr>
              <a:t>TỔNG QUAN ĐỀ TÀI</a:t>
            </a:r>
          </a:p>
        </p:txBody>
      </p:sp>
      <p:sp>
        <p:nvSpPr>
          <p:cNvPr id="10" name="object 10"/>
          <p:cNvSpPr txBox="1">
            <a:spLocks noGrp="1"/>
          </p:cNvSpPr>
          <p:nvPr>
            <p:ph type="sldNum" idx="12"/>
          </p:nvPr>
        </p:nvSpPr>
        <p:spPr>
          <a:xfrm>
            <a:off x="3762773" y="2924881"/>
            <a:ext cx="173285" cy="76944"/>
          </a:xfrm>
          <a:prstGeom prst="rect">
            <a:avLst/>
          </a:prstGeom>
        </p:spPr>
        <p:txBody>
          <a:bodyPr vert="horz" wrap="square" lIns="0" tIns="0" rIns="0" bIns="0" rtlCol="0">
            <a:spAutoFit/>
          </a:bodyPr>
          <a:lstStyle/>
          <a:p>
            <a:pPr marL="11143">
              <a:lnSpc>
                <a:spcPts val="630"/>
              </a:lnSpc>
            </a:pPr>
            <a:fld id="{81D60167-4931-47E6-BA6A-407CBD079E47}" type="slidenum">
              <a:rPr dirty="0"/>
              <a:pPr marL="11143">
                <a:lnSpc>
                  <a:spcPts val="630"/>
                </a:lnSpc>
              </a:pPr>
              <a:t>4</a:t>
            </a:fld>
            <a:endParaRPr dirty="0"/>
          </a:p>
        </p:txBody>
      </p:sp>
      <p:sp>
        <p:nvSpPr>
          <p:cNvPr id="4" name="object 4"/>
          <p:cNvSpPr/>
          <p:nvPr/>
        </p:nvSpPr>
        <p:spPr>
          <a:xfrm>
            <a:off x="198040" y="645514"/>
            <a:ext cx="3630745" cy="211982"/>
          </a:xfrm>
          <a:custGeom>
            <a:avLst/>
            <a:gdLst/>
            <a:ahLst/>
            <a:cxnLst/>
            <a:rect l="l" t="t" r="r" b="b"/>
            <a:pathLst>
              <a:path w="8382000" h="474980">
                <a:moveTo>
                  <a:pt x="8302879" y="0"/>
                </a:moveTo>
                <a:lnTo>
                  <a:pt x="79159" y="0"/>
                </a:lnTo>
                <a:lnTo>
                  <a:pt x="48348" y="6219"/>
                </a:lnTo>
                <a:lnTo>
                  <a:pt x="23187" y="23177"/>
                </a:lnTo>
                <a:lnTo>
                  <a:pt x="6221" y="48327"/>
                </a:lnTo>
                <a:lnTo>
                  <a:pt x="0" y="79121"/>
                </a:lnTo>
                <a:lnTo>
                  <a:pt x="0" y="395859"/>
                </a:lnTo>
                <a:lnTo>
                  <a:pt x="6221" y="426652"/>
                </a:lnTo>
                <a:lnTo>
                  <a:pt x="23187" y="451802"/>
                </a:lnTo>
                <a:lnTo>
                  <a:pt x="48348" y="468760"/>
                </a:lnTo>
                <a:lnTo>
                  <a:pt x="79159" y="474979"/>
                </a:lnTo>
                <a:lnTo>
                  <a:pt x="8302879" y="474979"/>
                </a:lnTo>
                <a:lnTo>
                  <a:pt x="8333672" y="468760"/>
                </a:lnTo>
                <a:lnTo>
                  <a:pt x="8358822" y="451802"/>
                </a:lnTo>
                <a:lnTo>
                  <a:pt x="8375780" y="426652"/>
                </a:lnTo>
                <a:lnTo>
                  <a:pt x="8382000" y="395859"/>
                </a:lnTo>
                <a:lnTo>
                  <a:pt x="8382000" y="79121"/>
                </a:lnTo>
                <a:lnTo>
                  <a:pt x="8375780" y="48327"/>
                </a:lnTo>
                <a:lnTo>
                  <a:pt x="8358822" y="23177"/>
                </a:lnTo>
                <a:lnTo>
                  <a:pt x="8333672" y="6219"/>
                </a:lnTo>
                <a:lnTo>
                  <a:pt x="8302879" y="0"/>
                </a:lnTo>
                <a:close/>
              </a:path>
            </a:pathLst>
          </a:custGeom>
          <a:solidFill>
            <a:srgbClr val="D99593"/>
          </a:solidFill>
        </p:spPr>
        <p:txBody>
          <a:bodyPr wrap="square" lIns="0" tIns="0" rIns="0" bIns="0" rtlCol="0"/>
          <a:lstStyle/>
          <a:p>
            <a:endParaRPr/>
          </a:p>
        </p:txBody>
      </p:sp>
      <p:sp>
        <p:nvSpPr>
          <p:cNvPr id="5" name="object 5"/>
          <p:cNvSpPr/>
          <p:nvPr/>
        </p:nvSpPr>
        <p:spPr>
          <a:xfrm>
            <a:off x="203499" y="958258"/>
            <a:ext cx="3630745" cy="211983"/>
          </a:xfrm>
          <a:custGeom>
            <a:avLst/>
            <a:gdLst/>
            <a:ahLst/>
            <a:cxnLst/>
            <a:rect l="l" t="t" r="r" b="b"/>
            <a:pathLst>
              <a:path w="8382000" h="469900">
                <a:moveTo>
                  <a:pt x="8303768" y="0"/>
                </a:moveTo>
                <a:lnTo>
                  <a:pt x="78244" y="0"/>
                </a:lnTo>
                <a:lnTo>
                  <a:pt x="47786" y="6151"/>
                </a:lnTo>
                <a:lnTo>
                  <a:pt x="22915" y="22923"/>
                </a:lnTo>
                <a:lnTo>
                  <a:pt x="6148" y="47791"/>
                </a:lnTo>
                <a:lnTo>
                  <a:pt x="0" y="78232"/>
                </a:lnTo>
                <a:lnTo>
                  <a:pt x="0" y="391160"/>
                </a:lnTo>
                <a:lnTo>
                  <a:pt x="6148" y="421600"/>
                </a:lnTo>
                <a:lnTo>
                  <a:pt x="22915" y="446468"/>
                </a:lnTo>
                <a:lnTo>
                  <a:pt x="47786" y="463240"/>
                </a:lnTo>
                <a:lnTo>
                  <a:pt x="78244" y="469391"/>
                </a:lnTo>
                <a:lnTo>
                  <a:pt x="8303768" y="469391"/>
                </a:lnTo>
                <a:lnTo>
                  <a:pt x="8334208" y="463240"/>
                </a:lnTo>
                <a:lnTo>
                  <a:pt x="8359076" y="446468"/>
                </a:lnTo>
                <a:lnTo>
                  <a:pt x="8375848" y="421600"/>
                </a:lnTo>
                <a:lnTo>
                  <a:pt x="8382000" y="391160"/>
                </a:lnTo>
                <a:lnTo>
                  <a:pt x="8382000" y="78232"/>
                </a:lnTo>
                <a:lnTo>
                  <a:pt x="8375848" y="47791"/>
                </a:lnTo>
                <a:lnTo>
                  <a:pt x="8359076" y="22923"/>
                </a:lnTo>
                <a:lnTo>
                  <a:pt x="8334208" y="6151"/>
                </a:lnTo>
                <a:lnTo>
                  <a:pt x="8303768" y="0"/>
                </a:lnTo>
                <a:close/>
              </a:path>
            </a:pathLst>
          </a:custGeom>
          <a:solidFill>
            <a:srgbClr val="92D050"/>
          </a:solidFill>
        </p:spPr>
        <p:txBody>
          <a:bodyPr wrap="square" lIns="0" tIns="0" rIns="0" bIns="0" rtlCol="0"/>
          <a:lstStyle/>
          <a:p>
            <a:endParaRPr/>
          </a:p>
        </p:txBody>
      </p:sp>
      <p:sp>
        <p:nvSpPr>
          <p:cNvPr id="7" name="object 5">
            <a:extLst>
              <a:ext uri="{FF2B5EF4-FFF2-40B4-BE49-F238E27FC236}">
                <a16:creationId xmlns:a16="http://schemas.microsoft.com/office/drawing/2014/main" id="{84BC680C-19B5-4B7D-AC65-57F8167F29F7}"/>
              </a:ext>
            </a:extLst>
          </p:cNvPr>
          <p:cNvSpPr/>
          <p:nvPr/>
        </p:nvSpPr>
        <p:spPr>
          <a:xfrm>
            <a:off x="198039" y="1228383"/>
            <a:ext cx="3630745" cy="211983"/>
          </a:xfrm>
          <a:custGeom>
            <a:avLst/>
            <a:gdLst/>
            <a:ahLst/>
            <a:cxnLst/>
            <a:rect l="l" t="t" r="r" b="b"/>
            <a:pathLst>
              <a:path w="8382000" h="469900">
                <a:moveTo>
                  <a:pt x="8303768" y="0"/>
                </a:moveTo>
                <a:lnTo>
                  <a:pt x="78244" y="0"/>
                </a:lnTo>
                <a:lnTo>
                  <a:pt x="47786" y="6151"/>
                </a:lnTo>
                <a:lnTo>
                  <a:pt x="22915" y="22923"/>
                </a:lnTo>
                <a:lnTo>
                  <a:pt x="6148" y="47791"/>
                </a:lnTo>
                <a:lnTo>
                  <a:pt x="0" y="78232"/>
                </a:lnTo>
                <a:lnTo>
                  <a:pt x="0" y="391160"/>
                </a:lnTo>
                <a:lnTo>
                  <a:pt x="6148" y="421600"/>
                </a:lnTo>
                <a:lnTo>
                  <a:pt x="22915" y="446468"/>
                </a:lnTo>
                <a:lnTo>
                  <a:pt x="47786" y="463240"/>
                </a:lnTo>
                <a:lnTo>
                  <a:pt x="78244" y="469391"/>
                </a:lnTo>
                <a:lnTo>
                  <a:pt x="8303768" y="469391"/>
                </a:lnTo>
                <a:lnTo>
                  <a:pt x="8334208" y="463240"/>
                </a:lnTo>
                <a:lnTo>
                  <a:pt x="8359076" y="446468"/>
                </a:lnTo>
                <a:lnTo>
                  <a:pt x="8375848" y="421600"/>
                </a:lnTo>
                <a:lnTo>
                  <a:pt x="8382000" y="391160"/>
                </a:lnTo>
                <a:lnTo>
                  <a:pt x="8382000" y="78232"/>
                </a:lnTo>
                <a:lnTo>
                  <a:pt x="8375848" y="47791"/>
                </a:lnTo>
                <a:lnTo>
                  <a:pt x="8359076" y="22923"/>
                </a:lnTo>
                <a:lnTo>
                  <a:pt x="8334208" y="6151"/>
                </a:lnTo>
                <a:lnTo>
                  <a:pt x="8303768" y="0"/>
                </a:lnTo>
                <a:close/>
              </a:path>
            </a:pathLst>
          </a:custGeom>
          <a:solidFill>
            <a:srgbClr val="00B0F0"/>
          </a:solidFill>
        </p:spPr>
        <p:txBody>
          <a:bodyPr wrap="square" lIns="0" tIns="0" rIns="0" bIns="0" rtlCol="0"/>
          <a:lstStyle/>
          <a:p>
            <a:endParaRPr dirty="0"/>
          </a:p>
        </p:txBody>
      </p:sp>
      <p:sp>
        <p:nvSpPr>
          <p:cNvPr id="9" name="object 5">
            <a:extLst>
              <a:ext uri="{FF2B5EF4-FFF2-40B4-BE49-F238E27FC236}">
                <a16:creationId xmlns:a16="http://schemas.microsoft.com/office/drawing/2014/main" id="{A07B094F-B634-4D5E-A3FD-A51A7B8A573B}"/>
              </a:ext>
            </a:extLst>
          </p:cNvPr>
          <p:cNvSpPr/>
          <p:nvPr/>
        </p:nvSpPr>
        <p:spPr>
          <a:xfrm>
            <a:off x="198038" y="1514343"/>
            <a:ext cx="3630745" cy="211983"/>
          </a:xfrm>
          <a:custGeom>
            <a:avLst/>
            <a:gdLst/>
            <a:ahLst/>
            <a:cxnLst/>
            <a:rect l="l" t="t" r="r" b="b"/>
            <a:pathLst>
              <a:path w="8382000" h="469900">
                <a:moveTo>
                  <a:pt x="8303768" y="0"/>
                </a:moveTo>
                <a:lnTo>
                  <a:pt x="78244" y="0"/>
                </a:lnTo>
                <a:lnTo>
                  <a:pt x="47786" y="6151"/>
                </a:lnTo>
                <a:lnTo>
                  <a:pt x="22915" y="22923"/>
                </a:lnTo>
                <a:lnTo>
                  <a:pt x="6148" y="47791"/>
                </a:lnTo>
                <a:lnTo>
                  <a:pt x="0" y="78232"/>
                </a:lnTo>
                <a:lnTo>
                  <a:pt x="0" y="391160"/>
                </a:lnTo>
                <a:lnTo>
                  <a:pt x="6148" y="421600"/>
                </a:lnTo>
                <a:lnTo>
                  <a:pt x="22915" y="446468"/>
                </a:lnTo>
                <a:lnTo>
                  <a:pt x="47786" y="463240"/>
                </a:lnTo>
                <a:lnTo>
                  <a:pt x="78244" y="469391"/>
                </a:lnTo>
                <a:lnTo>
                  <a:pt x="8303768" y="469391"/>
                </a:lnTo>
                <a:lnTo>
                  <a:pt x="8334208" y="463240"/>
                </a:lnTo>
                <a:lnTo>
                  <a:pt x="8359076" y="446468"/>
                </a:lnTo>
                <a:lnTo>
                  <a:pt x="8375848" y="421600"/>
                </a:lnTo>
                <a:lnTo>
                  <a:pt x="8382000" y="391160"/>
                </a:lnTo>
                <a:lnTo>
                  <a:pt x="8382000" y="78232"/>
                </a:lnTo>
                <a:lnTo>
                  <a:pt x="8375848" y="47791"/>
                </a:lnTo>
                <a:lnTo>
                  <a:pt x="8359076" y="22923"/>
                </a:lnTo>
                <a:lnTo>
                  <a:pt x="8334208" y="6151"/>
                </a:lnTo>
                <a:lnTo>
                  <a:pt x="8303768" y="0"/>
                </a:lnTo>
                <a:close/>
              </a:path>
            </a:pathLst>
          </a:custGeom>
          <a:solidFill>
            <a:schemeClr val="accent2"/>
          </a:solidFill>
        </p:spPr>
        <p:txBody>
          <a:bodyPr wrap="square" lIns="0" tIns="0" rIns="0" bIns="0" rtlCol="0"/>
          <a:lstStyle/>
          <a:p>
            <a:endParaRPr dirty="0"/>
          </a:p>
        </p:txBody>
      </p:sp>
      <p:sp>
        <p:nvSpPr>
          <p:cNvPr id="13" name="object 5">
            <a:extLst>
              <a:ext uri="{FF2B5EF4-FFF2-40B4-BE49-F238E27FC236}">
                <a16:creationId xmlns:a16="http://schemas.microsoft.com/office/drawing/2014/main" id="{A313BAD9-BA6E-478F-95AA-2D8859A0E0C9}"/>
              </a:ext>
            </a:extLst>
          </p:cNvPr>
          <p:cNvSpPr/>
          <p:nvPr/>
        </p:nvSpPr>
        <p:spPr>
          <a:xfrm>
            <a:off x="198038" y="1800303"/>
            <a:ext cx="3630745" cy="211983"/>
          </a:xfrm>
          <a:custGeom>
            <a:avLst/>
            <a:gdLst/>
            <a:ahLst/>
            <a:cxnLst/>
            <a:rect l="l" t="t" r="r" b="b"/>
            <a:pathLst>
              <a:path w="8382000" h="469900">
                <a:moveTo>
                  <a:pt x="8303768" y="0"/>
                </a:moveTo>
                <a:lnTo>
                  <a:pt x="78244" y="0"/>
                </a:lnTo>
                <a:lnTo>
                  <a:pt x="47786" y="6151"/>
                </a:lnTo>
                <a:lnTo>
                  <a:pt x="22915" y="22923"/>
                </a:lnTo>
                <a:lnTo>
                  <a:pt x="6148" y="47791"/>
                </a:lnTo>
                <a:lnTo>
                  <a:pt x="0" y="78232"/>
                </a:lnTo>
                <a:lnTo>
                  <a:pt x="0" y="391160"/>
                </a:lnTo>
                <a:lnTo>
                  <a:pt x="6148" y="421600"/>
                </a:lnTo>
                <a:lnTo>
                  <a:pt x="22915" y="446468"/>
                </a:lnTo>
                <a:lnTo>
                  <a:pt x="47786" y="463240"/>
                </a:lnTo>
                <a:lnTo>
                  <a:pt x="78244" y="469391"/>
                </a:lnTo>
                <a:lnTo>
                  <a:pt x="8303768" y="469391"/>
                </a:lnTo>
                <a:lnTo>
                  <a:pt x="8334208" y="463240"/>
                </a:lnTo>
                <a:lnTo>
                  <a:pt x="8359076" y="446468"/>
                </a:lnTo>
                <a:lnTo>
                  <a:pt x="8375848" y="421600"/>
                </a:lnTo>
                <a:lnTo>
                  <a:pt x="8382000" y="391160"/>
                </a:lnTo>
                <a:lnTo>
                  <a:pt x="8382000" y="78232"/>
                </a:lnTo>
                <a:lnTo>
                  <a:pt x="8375848" y="47791"/>
                </a:lnTo>
                <a:lnTo>
                  <a:pt x="8359076" y="22923"/>
                </a:lnTo>
                <a:lnTo>
                  <a:pt x="8334208" y="6151"/>
                </a:lnTo>
                <a:lnTo>
                  <a:pt x="8303768" y="0"/>
                </a:lnTo>
                <a:close/>
              </a:path>
            </a:pathLst>
          </a:custGeom>
          <a:solidFill>
            <a:schemeClr val="accent3"/>
          </a:solidFill>
        </p:spPr>
        <p:txBody>
          <a:bodyPr wrap="square" lIns="0" tIns="0" rIns="0" bIns="0" rtlCol="0" anchor="ctr"/>
          <a:lstStyle/>
          <a:p>
            <a:pPr>
              <a:spcAft>
                <a:spcPts val="600"/>
              </a:spcAft>
            </a:pPr>
            <a:endParaRPr lang="vi-VN" dirty="0"/>
          </a:p>
        </p:txBody>
      </p:sp>
      <p:sp>
        <p:nvSpPr>
          <p:cNvPr id="11" name="TextBox 10">
            <a:extLst>
              <a:ext uri="{FF2B5EF4-FFF2-40B4-BE49-F238E27FC236}">
                <a16:creationId xmlns:a16="http://schemas.microsoft.com/office/drawing/2014/main" id="{C297AB0D-2F27-48FD-83EA-9FFD8221943D}"/>
              </a:ext>
            </a:extLst>
          </p:cNvPr>
          <p:cNvSpPr txBox="1"/>
          <p:nvPr/>
        </p:nvSpPr>
        <p:spPr>
          <a:xfrm>
            <a:off x="145610" y="1800350"/>
            <a:ext cx="3496517" cy="215444"/>
          </a:xfrm>
          <a:prstGeom prst="rect">
            <a:avLst/>
          </a:prstGeom>
          <a:noFill/>
        </p:spPr>
        <p:txBody>
          <a:bodyPr wrap="square" rtlCol="0">
            <a:spAutoFit/>
          </a:bodyPr>
          <a:lstStyle/>
          <a:p>
            <a:r>
              <a:rPr lang="en-US" spc="-2" dirty="0" err="1">
                <a:latin typeface="Calibri"/>
                <a:cs typeface="Calibri"/>
              </a:rPr>
              <a:t>Môi</a:t>
            </a:r>
            <a:r>
              <a:rPr lang="en-US" spc="-2" dirty="0">
                <a:latin typeface="Calibri"/>
                <a:cs typeface="Calibri"/>
              </a:rPr>
              <a:t> </a:t>
            </a:r>
            <a:r>
              <a:rPr lang="en-US" spc="-2" dirty="0" err="1">
                <a:latin typeface="Calibri"/>
                <a:cs typeface="Calibri"/>
              </a:rPr>
              <a:t>trường</a:t>
            </a:r>
            <a:r>
              <a:rPr lang="en-US" spc="-2" dirty="0">
                <a:latin typeface="Calibri"/>
                <a:cs typeface="Calibri"/>
              </a:rPr>
              <a:t>: </a:t>
            </a:r>
            <a:r>
              <a:rPr lang="vi-VN" spc="-2" dirty="0">
                <a:latin typeface="Calibri"/>
                <a:cs typeface="Calibri"/>
              </a:rPr>
              <a:t>Tương thích với </a:t>
            </a:r>
            <a:r>
              <a:rPr lang="en-US" spc="-2" dirty="0" err="1">
                <a:latin typeface="Calibri"/>
                <a:cs typeface="Calibri"/>
              </a:rPr>
              <a:t>hầu</a:t>
            </a:r>
            <a:r>
              <a:rPr lang="en-US" spc="-2" dirty="0">
                <a:latin typeface="Calibri"/>
                <a:cs typeface="Calibri"/>
              </a:rPr>
              <a:t> </a:t>
            </a:r>
            <a:r>
              <a:rPr lang="en-US" spc="-2" dirty="0" err="1">
                <a:latin typeface="Calibri"/>
                <a:cs typeface="Calibri"/>
              </a:rPr>
              <a:t>hết</a:t>
            </a:r>
            <a:r>
              <a:rPr lang="en-US" spc="-2" dirty="0">
                <a:latin typeface="Calibri"/>
                <a:cs typeface="Calibri"/>
              </a:rPr>
              <a:t> </a:t>
            </a:r>
            <a:r>
              <a:rPr lang="vi-VN" spc="-2" dirty="0">
                <a:latin typeface="Calibri"/>
                <a:cs typeface="Calibri"/>
              </a:rPr>
              <a:t>các nền tảng</a:t>
            </a:r>
            <a:r>
              <a:rPr lang="en-US" spc="-2" dirty="0">
                <a:latin typeface="Calibri"/>
                <a:cs typeface="Calibri"/>
              </a:rPr>
              <a:t> web </a:t>
            </a:r>
            <a:r>
              <a:rPr lang="en-US" spc="-2" dirty="0" err="1">
                <a:latin typeface="Calibri"/>
                <a:cs typeface="Calibri"/>
              </a:rPr>
              <a:t>hiện</a:t>
            </a:r>
            <a:r>
              <a:rPr lang="en-US" spc="-2" dirty="0">
                <a:latin typeface="Calibri"/>
                <a:cs typeface="Calibri"/>
              </a:rPr>
              <a:t> nay.</a:t>
            </a:r>
            <a:endParaRPr lang="en-US" dirty="0"/>
          </a:p>
        </p:txBody>
      </p:sp>
      <p:sp>
        <p:nvSpPr>
          <p:cNvPr id="12" name="TextBox 11">
            <a:extLst>
              <a:ext uri="{FF2B5EF4-FFF2-40B4-BE49-F238E27FC236}">
                <a16:creationId xmlns:a16="http://schemas.microsoft.com/office/drawing/2014/main" id="{BFFCF587-EC25-41F7-8809-478AD5A71594}"/>
              </a:ext>
            </a:extLst>
          </p:cNvPr>
          <p:cNvSpPr txBox="1"/>
          <p:nvPr/>
        </p:nvSpPr>
        <p:spPr>
          <a:xfrm>
            <a:off x="138421" y="1512612"/>
            <a:ext cx="3496517" cy="215444"/>
          </a:xfrm>
          <a:prstGeom prst="rect">
            <a:avLst/>
          </a:prstGeom>
          <a:noFill/>
        </p:spPr>
        <p:txBody>
          <a:bodyPr wrap="square" rtlCol="0">
            <a:spAutoFit/>
          </a:bodyPr>
          <a:lstStyle/>
          <a:p>
            <a:pPr>
              <a:spcBef>
                <a:spcPts val="300"/>
              </a:spcBef>
            </a:pPr>
            <a:r>
              <a:rPr lang="en-US" spc="-2" dirty="0" err="1">
                <a:latin typeface="Calibri"/>
                <a:cs typeface="Calibri"/>
              </a:rPr>
              <a:t>Các</a:t>
            </a:r>
            <a:r>
              <a:rPr lang="en-US" spc="-2" dirty="0">
                <a:latin typeface="Calibri"/>
                <a:cs typeface="Calibri"/>
              </a:rPr>
              <a:t> </a:t>
            </a:r>
            <a:r>
              <a:rPr lang="en-US" spc="-2" dirty="0" err="1">
                <a:latin typeface="Calibri"/>
                <a:cs typeface="Calibri"/>
              </a:rPr>
              <a:t>thư</a:t>
            </a:r>
            <a:r>
              <a:rPr lang="en-US" spc="-2" dirty="0">
                <a:latin typeface="Calibri"/>
                <a:cs typeface="Calibri"/>
              </a:rPr>
              <a:t> </a:t>
            </a:r>
            <a:r>
              <a:rPr lang="en-US" spc="-2" dirty="0" err="1">
                <a:latin typeface="Calibri"/>
                <a:cs typeface="Calibri"/>
              </a:rPr>
              <a:t>viện</a:t>
            </a:r>
            <a:r>
              <a:rPr lang="en-US" spc="-2" dirty="0">
                <a:latin typeface="Calibri"/>
                <a:cs typeface="Calibri"/>
              </a:rPr>
              <a:t> </a:t>
            </a:r>
            <a:r>
              <a:rPr lang="en-US" spc="-2" dirty="0" err="1">
                <a:latin typeface="Calibri"/>
                <a:cs typeface="Calibri"/>
              </a:rPr>
              <a:t>khác</a:t>
            </a:r>
            <a:r>
              <a:rPr lang="en-US" spc="-2" dirty="0">
                <a:latin typeface="Calibri"/>
                <a:cs typeface="Calibri"/>
              </a:rPr>
              <a:t>: </a:t>
            </a:r>
            <a:r>
              <a:rPr lang="en-US" spc="-2" dirty="0" err="1">
                <a:latin typeface="Calibri"/>
                <a:cs typeface="Calibri"/>
              </a:rPr>
              <a:t>Jquery</a:t>
            </a:r>
            <a:r>
              <a:rPr lang="en-US" spc="-2" dirty="0">
                <a:latin typeface="Calibri"/>
                <a:cs typeface="Calibri"/>
              </a:rPr>
              <a:t> validation, Waypoints, Swiper, </a:t>
            </a:r>
            <a:r>
              <a:rPr lang="en-US" spc="-2" dirty="0" err="1">
                <a:latin typeface="Calibri"/>
                <a:cs typeface="Calibri"/>
              </a:rPr>
              <a:t>Thymeleaf</a:t>
            </a:r>
            <a:r>
              <a:rPr lang="en-US" spc="-2" dirty="0">
                <a:latin typeface="Calibri"/>
                <a:cs typeface="Calibri"/>
              </a:rPr>
              <a:t>, ...</a:t>
            </a:r>
          </a:p>
        </p:txBody>
      </p:sp>
      <p:sp>
        <p:nvSpPr>
          <p:cNvPr id="14" name="TextBox 13">
            <a:extLst>
              <a:ext uri="{FF2B5EF4-FFF2-40B4-BE49-F238E27FC236}">
                <a16:creationId xmlns:a16="http://schemas.microsoft.com/office/drawing/2014/main" id="{3D2ADB92-67B3-4360-912E-2AD839C9BFFD}"/>
              </a:ext>
            </a:extLst>
          </p:cNvPr>
          <p:cNvSpPr txBox="1"/>
          <p:nvPr/>
        </p:nvSpPr>
        <p:spPr>
          <a:xfrm>
            <a:off x="144172" y="1224922"/>
            <a:ext cx="3496517" cy="215444"/>
          </a:xfrm>
          <a:prstGeom prst="rect">
            <a:avLst/>
          </a:prstGeom>
          <a:noFill/>
        </p:spPr>
        <p:txBody>
          <a:bodyPr wrap="square" rtlCol="0">
            <a:spAutoFit/>
          </a:bodyPr>
          <a:lstStyle/>
          <a:p>
            <a:pPr marL="5571">
              <a:spcBef>
                <a:spcPts val="505"/>
              </a:spcBef>
            </a:pPr>
            <a:r>
              <a:rPr lang="en-US" spc="-2" dirty="0">
                <a:latin typeface="Calibri"/>
                <a:cs typeface="Calibri"/>
              </a:rPr>
              <a:t>Framework: Spring boot.</a:t>
            </a:r>
          </a:p>
        </p:txBody>
      </p:sp>
      <p:sp>
        <p:nvSpPr>
          <p:cNvPr id="15" name="TextBox 14">
            <a:extLst>
              <a:ext uri="{FF2B5EF4-FFF2-40B4-BE49-F238E27FC236}">
                <a16:creationId xmlns:a16="http://schemas.microsoft.com/office/drawing/2014/main" id="{FA2DE850-642B-4FB4-9CAE-63389C74DC02}"/>
              </a:ext>
            </a:extLst>
          </p:cNvPr>
          <p:cNvSpPr txBox="1"/>
          <p:nvPr/>
        </p:nvSpPr>
        <p:spPr>
          <a:xfrm>
            <a:off x="144172" y="958258"/>
            <a:ext cx="3496517" cy="215444"/>
          </a:xfrm>
          <a:prstGeom prst="rect">
            <a:avLst/>
          </a:prstGeom>
          <a:noFill/>
        </p:spPr>
        <p:txBody>
          <a:bodyPr wrap="square" rtlCol="0">
            <a:spAutoFit/>
          </a:bodyPr>
          <a:lstStyle/>
          <a:p>
            <a:pPr marL="5571">
              <a:spcBef>
                <a:spcPts val="505"/>
              </a:spcBef>
            </a:pPr>
            <a:r>
              <a:rPr lang="en-US" spc="-2" dirty="0" err="1">
                <a:latin typeface="Calibri"/>
                <a:cs typeface="Calibri"/>
              </a:rPr>
              <a:t>Công</a:t>
            </a:r>
            <a:r>
              <a:rPr lang="en-US" spc="-2" dirty="0">
                <a:latin typeface="Calibri"/>
                <a:cs typeface="Calibri"/>
              </a:rPr>
              <a:t> </a:t>
            </a:r>
            <a:r>
              <a:rPr lang="en-US" spc="-2" dirty="0" err="1">
                <a:latin typeface="Calibri"/>
                <a:cs typeface="Calibri"/>
              </a:rPr>
              <a:t>nghệ</a:t>
            </a:r>
            <a:r>
              <a:rPr lang="en-US" spc="-2" dirty="0">
                <a:latin typeface="Calibri"/>
                <a:cs typeface="Calibri"/>
              </a:rPr>
              <a:t>: HTML5, CSS3, </a:t>
            </a:r>
            <a:r>
              <a:rPr lang="en-US" spc="-2" dirty="0" err="1">
                <a:latin typeface="Calibri"/>
                <a:cs typeface="Calibri"/>
              </a:rPr>
              <a:t>Javascript</a:t>
            </a:r>
            <a:r>
              <a:rPr lang="en-US" spc="-2" dirty="0">
                <a:latin typeface="Calibri"/>
                <a:cs typeface="Calibri"/>
              </a:rPr>
              <a:t> , Java, Redis, PostgreSQL, Docker.</a:t>
            </a:r>
          </a:p>
        </p:txBody>
      </p:sp>
      <p:sp>
        <p:nvSpPr>
          <p:cNvPr id="16" name="TextBox 15">
            <a:extLst>
              <a:ext uri="{FF2B5EF4-FFF2-40B4-BE49-F238E27FC236}">
                <a16:creationId xmlns:a16="http://schemas.microsoft.com/office/drawing/2014/main" id="{1550EFED-A99B-44D8-A090-3E1980945363}"/>
              </a:ext>
            </a:extLst>
          </p:cNvPr>
          <p:cNvSpPr txBox="1"/>
          <p:nvPr/>
        </p:nvSpPr>
        <p:spPr>
          <a:xfrm>
            <a:off x="132026" y="641923"/>
            <a:ext cx="3496517" cy="215444"/>
          </a:xfrm>
          <a:prstGeom prst="rect">
            <a:avLst/>
          </a:prstGeom>
          <a:noFill/>
        </p:spPr>
        <p:txBody>
          <a:bodyPr wrap="square" rtlCol="0">
            <a:spAutoFit/>
          </a:bodyPr>
          <a:lstStyle/>
          <a:p>
            <a:pPr marL="5571">
              <a:spcBef>
                <a:spcPts val="44"/>
              </a:spcBef>
            </a:pPr>
            <a:r>
              <a:rPr lang="en-US" spc="-2" dirty="0" err="1">
                <a:latin typeface="Calibri"/>
                <a:cs typeface="Calibri"/>
              </a:rPr>
              <a:t>Loại</a:t>
            </a:r>
            <a:r>
              <a:rPr lang="en-US" spc="-2" dirty="0">
                <a:latin typeface="Calibri"/>
                <a:cs typeface="Calibri"/>
              </a:rPr>
              <a:t> </a:t>
            </a:r>
            <a:r>
              <a:rPr lang="en-US" spc="-2" dirty="0" err="1">
                <a:latin typeface="Calibri"/>
                <a:cs typeface="Calibri"/>
              </a:rPr>
              <a:t>hình</a:t>
            </a:r>
            <a:r>
              <a:rPr lang="en-US" spc="-2" dirty="0">
                <a:latin typeface="Calibri"/>
                <a:cs typeface="Calibri"/>
              </a:rPr>
              <a:t>: Website </a:t>
            </a:r>
            <a:r>
              <a:rPr lang="en-US" spc="-2" dirty="0" err="1">
                <a:latin typeface="Calibri"/>
                <a:cs typeface="Calibri"/>
              </a:rPr>
              <a:t>bán</a:t>
            </a:r>
            <a:r>
              <a:rPr lang="en-US" spc="-2" dirty="0">
                <a:latin typeface="Calibri"/>
                <a:cs typeface="Calibri"/>
              </a:rPr>
              <a:t> </a:t>
            </a:r>
            <a:r>
              <a:rPr lang="en-US" spc="-2" dirty="0" err="1">
                <a:latin typeface="Calibri"/>
                <a:cs typeface="Calibri"/>
              </a:rPr>
              <a:t>hàng</a:t>
            </a:r>
            <a:r>
              <a:rPr lang="en-US" spc="-2" dirty="0">
                <a:latin typeface="Calibri"/>
                <a:cs typeface="Calibri"/>
              </a:rPr>
              <a:t> </a:t>
            </a:r>
            <a:r>
              <a:rPr lang="en-US" spc="-2" dirty="0" err="1">
                <a:latin typeface="Calibri"/>
                <a:cs typeface="Calibri"/>
              </a:rPr>
              <a:t>trực</a:t>
            </a:r>
            <a:r>
              <a:rPr lang="en-US" spc="-2" dirty="0">
                <a:latin typeface="Calibri"/>
                <a:cs typeface="Calibri"/>
              </a:rPr>
              <a:t> </a:t>
            </a:r>
            <a:r>
              <a:rPr lang="en-US" spc="-2" dirty="0" err="1">
                <a:latin typeface="Calibri"/>
                <a:cs typeface="Calibri"/>
              </a:rPr>
              <a:t>tuyến</a:t>
            </a:r>
            <a:r>
              <a:rPr lang="en-US" spc="-2" dirty="0">
                <a:latin typeface="Calibri"/>
                <a:cs typeface="Calibri"/>
              </a:rPr>
              <a:t>.</a:t>
            </a:r>
          </a:p>
        </p:txBody>
      </p:sp>
    </p:spTree>
    <p:extLst>
      <p:ext uri="{BB962C8B-B14F-4D97-AF65-F5344CB8AC3E}">
        <p14:creationId xmlns:p14="http://schemas.microsoft.com/office/powerpoint/2010/main" val="3731058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wipe(down)">
                                      <p:cBhvr>
                                        <p:cTn id="13" dur="500"/>
                                        <p:tgtEl>
                                          <p:spTgt spid="16"/>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5"/>
                                        </p:tgtEl>
                                        <p:attrNameLst>
                                          <p:attrName>style.visibility</p:attrName>
                                        </p:attrNameLst>
                                      </p:cBhvr>
                                      <p:to>
                                        <p:strVal val="visible"/>
                                      </p:to>
                                    </p:set>
                                    <p:anim calcmode="lin" valueType="num">
                                      <p:cBhvr additive="base">
                                        <p:cTn id="18" dur="500" fill="hold"/>
                                        <p:tgtEl>
                                          <p:spTgt spid="5"/>
                                        </p:tgtEl>
                                        <p:attrNameLst>
                                          <p:attrName>ppt_x</p:attrName>
                                        </p:attrNameLst>
                                      </p:cBhvr>
                                      <p:tavLst>
                                        <p:tav tm="0">
                                          <p:val>
                                            <p:strVal val="#ppt_x"/>
                                          </p:val>
                                        </p:tav>
                                        <p:tav tm="100000">
                                          <p:val>
                                            <p:strVal val="#ppt_x"/>
                                          </p:val>
                                        </p:tav>
                                      </p:tavLst>
                                    </p:anim>
                                    <p:anim calcmode="lin" valueType="num">
                                      <p:cBhvr additive="base">
                                        <p:cTn id="19"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grpId="0" nodeType="click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wipe(down)">
                                      <p:cBhvr>
                                        <p:cTn id="24" dur="500"/>
                                        <p:tgtEl>
                                          <p:spTgt spid="15"/>
                                        </p:tgtEl>
                                      </p:cBhvr>
                                    </p:animEffec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7"/>
                                        </p:tgtEl>
                                        <p:attrNameLst>
                                          <p:attrName>style.visibility</p:attrName>
                                        </p:attrNameLst>
                                      </p:cBhvr>
                                      <p:to>
                                        <p:strVal val="visible"/>
                                      </p:to>
                                    </p:set>
                                    <p:anim calcmode="lin" valueType="num">
                                      <p:cBhvr additive="base">
                                        <p:cTn id="29" dur="500" fill="hold"/>
                                        <p:tgtEl>
                                          <p:spTgt spid="7"/>
                                        </p:tgtEl>
                                        <p:attrNameLst>
                                          <p:attrName>ppt_x</p:attrName>
                                        </p:attrNameLst>
                                      </p:cBhvr>
                                      <p:tavLst>
                                        <p:tav tm="0">
                                          <p:val>
                                            <p:strVal val="#ppt_x"/>
                                          </p:val>
                                        </p:tav>
                                        <p:tav tm="100000">
                                          <p:val>
                                            <p:strVal val="#ppt_x"/>
                                          </p:val>
                                        </p:tav>
                                      </p:tavLst>
                                    </p:anim>
                                    <p:anim calcmode="lin" valueType="num">
                                      <p:cBhvr additive="base">
                                        <p:cTn id="3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grpId="0" nodeType="click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wipe(down)">
                                      <p:cBhvr>
                                        <p:cTn id="35" dur="500"/>
                                        <p:tgtEl>
                                          <p:spTgt spid="14"/>
                                        </p:tgtEl>
                                      </p:cBhvr>
                                    </p:animEffect>
                                  </p:childTnLst>
                                </p:cTn>
                              </p:par>
                            </p:childTnLst>
                          </p:cTn>
                        </p:par>
                      </p:childTnLst>
                    </p:cTn>
                  </p:par>
                  <p:par>
                    <p:cTn id="36" fill="hold">
                      <p:stCondLst>
                        <p:cond delay="indefinite"/>
                      </p:stCondLst>
                      <p:childTnLst>
                        <p:par>
                          <p:cTn id="37" fill="hold">
                            <p:stCondLst>
                              <p:cond delay="0"/>
                            </p:stCondLst>
                            <p:childTnLst>
                              <p:par>
                                <p:cTn id="38" presetID="2" presetClass="entr" presetSubtype="4" fill="hold" grpId="0" nodeType="clickEffect">
                                  <p:stCondLst>
                                    <p:cond delay="0"/>
                                  </p:stCondLst>
                                  <p:childTnLst>
                                    <p:set>
                                      <p:cBhvr>
                                        <p:cTn id="39" dur="1" fill="hold">
                                          <p:stCondLst>
                                            <p:cond delay="0"/>
                                          </p:stCondLst>
                                        </p:cTn>
                                        <p:tgtEl>
                                          <p:spTgt spid="9"/>
                                        </p:tgtEl>
                                        <p:attrNameLst>
                                          <p:attrName>style.visibility</p:attrName>
                                        </p:attrNameLst>
                                      </p:cBhvr>
                                      <p:to>
                                        <p:strVal val="visible"/>
                                      </p:to>
                                    </p:set>
                                    <p:anim calcmode="lin" valueType="num">
                                      <p:cBhvr additive="base">
                                        <p:cTn id="40" dur="500" fill="hold"/>
                                        <p:tgtEl>
                                          <p:spTgt spid="9"/>
                                        </p:tgtEl>
                                        <p:attrNameLst>
                                          <p:attrName>ppt_x</p:attrName>
                                        </p:attrNameLst>
                                      </p:cBhvr>
                                      <p:tavLst>
                                        <p:tav tm="0">
                                          <p:val>
                                            <p:strVal val="#ppt_x"/>
                                          </p:val>
                                        </p:tav>
                                        <p:tav tm="100000">
                                          <p:val>
                                            <p:strVal val="#ppt_x"/>
                                          </p:val>
                                        </p:tav>
                                      </p:tavLst>
                                    </p:anim>
                                    <p:anim calcmode="lin" valueType="num">
                                      <p:cBhvr additive="base">
                                        <p:cTn id="41"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22" presetClass="entr" presetSubtype="4" fill="hold" grpId="0" nodeType="clickEffect">
                                  <p:stCondLst>
                                    <p:cond delay="0"/>
                                  </p:stCondLst>
                                  <p:childTnLst>
                                    <p:set>
                                      <p:cBhvr>
                                        <p:cTn id="45" dur="1" fill="hold">
                                          <p:stCondLst>
                                            <p:cond delay="0"/>
                                          </p:stCondLst>
                                        </p:cTn>
                                        <p:tgtEl>
                                          <p:spTgt spid="12"/>
                                        </p:tgtEl>
                                        <p:attrNameLst>
                                          <p:attrName>style.visibility</p:attrName>
                                        </p:attrNameLst>
                                      </p:cBhvr>
                                      <p:to>
                                        <p:strVal val="visible"/>
                                      </p:to>
                                    </p:set>
                                    <p:animEffect transition="in" filter="wipe(down)">
                                      <p:cBhvr>
                                        <p:cTn id="46" dur="500"/>
                                        <p:tgtEl>
                                          <p:spTgt spid="12"/>
                                        </p:tgtEl>
                                      </p:cBhvr>
                                    </p:animEffect>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grpId="0" nodeType="clickEffect">
                                  <p:stCondLst>
                                    <p:cond delay="0"/>
                                  </p:stCondLst>
                                  <p:childTnLst>
                                    <p:set>
                                      <p:cBhvr>
                                        <p:cTn id="50" dur="1" fill="hold">
                                          <p:stCondLst>
                                            <p:cond delay="0"/>
                                          </p:stCondLst>
                                        </p:cTn>
                                        <p:tgtEl>
                                          <p:spTgt spid="13"/>
                                        </p:tgtEl>
                                        <p:attrNameLst>
                                          <p:attrName>style.visibility</p:attrName>
                                        </p:attrNameLst>
                                      </p:cBhvr>
                                      <p:to>
                                        <p:strVal val="visible"/>
                                      </p:to>
                                    </p:set>
                                    <p:anim calcmode="lin" valueType="num">
                                      <p:cBhvr additive="base">
                                        <p:cTn id="51" dur="500" fill="hold"/>
                                        <p:tgtEl>
                                          <p:spTgt spid="13"/>
                                        </p:tgtEl>
                                        <p:attrNameLst>
                                          <p:attrName>ppt_x</p:attrName>
                                        </p:attrNameLst>
                                      </p:cBhvr>
                                      <p:tavLst>
                                        <p:tav tm="0">
                                          <p:val>
                                            <p:strVal val="#ppt_x"/>
                                          </p:val>
                                        </p:tav>
                                        <p:tav tm="100000">
                                          <p:val>
                                            <p:strVal val="#ppt_x"/>
                                          </p:val>
                                        </p:tav>
                                      </p:tavLst>
                                    </p:anim>
                                    <p:anim calcmode="lin" valueType="num">
                                      <p:cBhvr additive="base">
                                        <p:cTn id="52"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grpId="0" nodeType="clickEffect">
                                  <p:stCondLst>
                                    <p:cond delay="0"/>
                                  </p:stCondLst>
                                  <p:childTnLst>
                                    <p:set>
                                      <p:cBhvr>
                                        <p:cTn id="56" dur="1" fill="hold">
                                          <p:stCondLst>
                                            <p:cond delay="0"/>
                                          </p:stCondLst>
                                        </p:cTn>
                                        <p:tgtEl>
                                          <p:spTgt spid="11"/>
                                        </p:tgtEl>
                                        <p:attrNameLst>
                                          <p:attrName>style.visibility</p:attrName>
                                        </p:attrNameLst>
                                      </p:cBhvr>
                                      <p:to>
                                        <p:strVal val="visible"/>
                                      </p:to>
                                    </p:set>
                                    <p:animEffect transition="in" filter="wipe(down)">
                                      <p:cBhvr>
                                        <p:cTn id="5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animBg="1"/>
      <p:bldP spid="9" grpId="0" animBg="1"/>
      <p:bldP spid="13" grpId="0" animBg="1"/>
      <p:bldP spid="11" grpId="0"/>
      <p:bldP spid="12" grpId="0"/>
      <p:bldP spid="14" grpId="0"/>
      <p:bldP spid="15" grpId="0"/>
      <p:bldP spid="1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116624" y="65840"/>
            <a:ext cx="3712162" cy="174622"/>
          </a:xfrm>
          <a:prstGeom prst="rect">
            <a:avLst/>
          </a:prstGeom>
        </p:spPr>
        <p:txBody>
          <a:bodyPr vert="horz" wrap="square" lIns="0" tIns="5293" rIns="0" bIns="0" rtlCol="0">
            <a:spAutoFit/>
          </a:bodyPr>
          <a:lstStyle/>
          <a:p>
            <a:pPr marL="5571">
              <a:lnSpc>
                <a:spcPct val="100000"/>
              </a:lnSpc>
              <a:spcBef>
                <a:spcPts val="42"/>
              </a:spcBef>
            </a:pPr>
            <a:r>
              <a:rPr lang="vi-VN" sz="1100" b="1" spc="-2" dirty="0">
                <a:solidFill>
                  <a:srgbClr val="7030A0"/>
                </a:solidFill>
                <a:latin typeface="+mn-lt"/>
              </a:rPr>
              <a:t>KIẾN TRÚC VÀ MÔ HÌNH THIẾT KẾ</a:t>
            </a:r>
          </a:p>
        </p:txBody>
      </p:sp>
      <p:sp>
        <p:nvSpPr>
          <p:cNvPr id="10" name="object 10"/>
          <p:cNvSpPr txBox="1">
            <a:spLocks noGrp="1"/>
          </p:cNvSpPr>
          <p:nvPr>
            <p:ph type="sldNum" idx="12"/>
          </p:nvPr>
        </p:nvSpPr>
        <p:spPr>
          <a:xfrm>
            <a:off x="3762773" y="2924881"/>
            <a:ext cx="173285" cy="76944"/>
          </a:xfrm>
          <a:prstGeom prst="rect">
            <a:avLst/>
          </a:prstGeom>
        </p:spPr>
        <p:txBody>
          <a:bodyPr vert="horz" wrap="square" lIns="0" tIns="0" rIns="0" bIns="0" rtlCol="0">
            <a:spAutoFit/>
          </a:bodyPr>
          <a:lstStyle/>
          <a:p>
            <a:pPr marL="11143">
              <a:lnSpc>
                <a:spcPts val="630"/>
              </a:lnSpc>
            </a:pPr>
            <a:fld id="{81D60167-4931-47E6-BA6A-407CBD079E47}" type="slidenum">
              <a:rPr dirty="0"/>
              <a:pPr marL="11143">
                <a:lnSpc>
                  <a:spcPts val="630"/>
                </a:lnSpc>
              </a:pPr>
              <a:t>5</a:t>
            </a:fld>
            <a:endParaRPr dirty="0"/>
          </a:p>
        </p:txBody>
      </p:sp>
      <p:pic>
        <p:nvPicPr>
          <p:cNvPr id="9" name="Picture 8">
            <a:extLst>
              <a:ext uri="{FF2B5EF4-FFF2-40B4-BE49-F238E27FC236}">
                <a16:creationId xmlns:a16="http://schemas.microsoft.com/office/drawing/2014/main" id="{2B8818D4-BCD9-44C0-9BAE-2988452FF2E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692628"/>
            <a:ext cx="3960813" cy="1718752"/>
          </a:xfrm>
          <a:prstGeom prst="rect">
            <a:avLst/>
          </a:prstGeom>
          <a:ln>
            <a:solidFill>
              <a:schemeClr val="bg1">
                <a:lumMod val="85000"/>
              </a:schemeClr>
            </a:solid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randombar(horizontal)">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title"/>
          </p:nvPr>
        </p:nvSpPr>
        <p:spPr>
          <a:xfrm>
            <a:off x="133127" y="78761"/>
            <a:ext cx="3629645" cy="174622"/>
          </a:xfrm>
          <a:prstGeom prst="rect">
            <a:avLst/>
          </a:prstGeom>
        </p:spPr>
        <p:txBody>
          <a:bodyPr vert="horz" wrap="square" lIns="0" tIns="5293" rIns="0" bIns="0" rtlCol="0">
            <a:spAutoFit/>
          </a:bodyPr>
          <a:lstStyle/>
          <a:p>
            <a:pPr marL="5571">
              <a:lnSpc>
                <a:spcPct val="100000"/>
              </a:lnSpc>
              <a:spcBef>
                <a:spcPts val="42"/>
              </a:spcBef>
            </a:pPr>
            <a:r>
              <a:rPr lang="vi-VN" sz="1100" b="1" spc="-2" dirty="0">
                <a:solidFill>
                  <a:srgbClr val="7030A0"/>
                </a:solidFill>
                <a:latin typeface="+mn-lt"/>
              </a:rPr>
              <a:t>SƠ ĐỒ PHÂN RÃ CHỨC NĂNG</a:t>
            </a:r>
          </a:p>
        </p:txBody>
      </p:sp>
      <p:sp>
        <p:nvSpPr>
          <p:cNvPr id="12" name="object 12"/>
          <p:cNvSpPr txBox="1">
            <a:spLocks noGrp="1"/>
          </p:cNvSpPr>
          <p:nvPr>
            <p:ph type="sldNum" idx="12"/>
          </p:nvPr>
        </p:nvSpPr>
        <p:spPr>
          <a:xfrm>
            <a:off x="3762773" y="2924881"/>
            <a:ext cx="173285" cy="76944"/>
          </a:xfrm>
          <a:prstGeom prst="rect">
            <a:avLst/>
          </a:prstGeom>
        </p:spPr>
        <p:txBody>
          <a:bodyPr vert="horz" wrap="square" lIns="0" tIns="0" rIns="0" bIns="0" rtlCol="0">
            <a:spAutoFit/>
          </a:bodyPr>
          <a:lstStyle/>
          <a:p>
            <a:pPr marL="11143">
              <a:lnSpc>
                <a:spcPts val="630"/>
              </a:lnSpc>
            </a:pPr>
            <a:fld id="{81D60167-4931-47E6-BA6A-407CBD079E47}" type="slidenum">
              <a:rPr dirty="0"/>
              <a:pPr marL="11143">
                <a:lnSpc>
                  <a:spcPts val="630"/>
                </a:lnSpc>
              </a:pPr>
              <a:t>6</a:t>
            </a:fld>
            <a:endParaRPr dirty="0"/>
          </a:p>
        </p:txBody>
      </p:sp>
      <p:sp>
        <p:nvSpPr>
          <p:cNvPr id="6" name="object 6"/>
          <p:cNvSpPr txBox="1"/>
          <p:nvPr/>
        </p:nvSpPr>
        <p:spPr>
          <a:xfrm>
            <a:off x="631255" y="1021650"/>
            <a:ext cx="772083" cy="228986"/>
          </a:xfrm>
          <a:prstGeom prst="rect">
            <a:avLst/>
          </a:prstGeom>
        </p:spPr>
        <p:txBody>
          <a:bodyPr vert="horz" wrap="square" lIns="0" tIns="5293" rIns="0" bIns="0" rtlCol="0">
            <a:spAutoFit/>
          </a:bodyPr>
          <a:lstStyle/>
          <a:p>
            <a:pPr marL="277460" marR="2229" indent="-272167">
              <a:spcBef>
                <a:spcPts val="42"/>
              </a:spcBef>
            </a:pPr>
            <a:r>
              <a:rPr sz="700" b="1" spc="-4" dirty="0">
                <a:solidFill>
                  <a:srgbClr val="FFFFFF"/>
                </a:solidFill>
                <a:latin typeface="Calibri"/>
                <a:cs typeface="Calibri"/>
              </a:rPr>
              <a:t>Mạng trong vùng </a:t>
            </a:r>
            <a:r>
              <a:rPr sz="700" b="1" spc="-2" dirty="0">
                <a:solidFill>
                  <a:srgbClr val="FFFFFF"/>
                </a:solidFill>
                <a:latin typeface="Calibri"/>
                <a:cs typeface="Calibri"/>
              </a:rPr>
              <a:t>địa  lý</a:t>
            </a:r>
            <a:r>
              <a:rPr sz="700" b="1" spc="-4" dirty="0">
                <a:solidFill>
                  <a:srgbClr val="FFFFFF"/>
                </a:solidFill>
                <a:latin typeface="Calibri"/>
                <a:cs typeface="Calibri"/>
              </a:rPr>
              <a:t> nhỏ</a:t>
            </a:r>
            <a:endParaRPr sz="700" dirty="0">
              <a:latin typeface="Calibri"/>
              <a:cs typeface="Calibri"/>
            </a:endParaRPr>
          </a:p>
        </p:txBody>
      </p:sp>
      <p:sp>
        <p:nvSpPr>
          <p:cNvPr id="8" name="object 8"/>
          <p:cNvSpPr txBox="1"/>
          <p:nvPr/>
        </p:nvSpPr>
        <p:spPr>
          <a:xfrm>
            <a:off x="2774879" y="1531880"/>
            <a:ext cx="750629" cy="228986"/>
          </a:xfrm>
          <a:prstGeom prst="rect">
            <a:avLst/>
          </a:prstGeom>
        </p:spPr>
        <p:txBody>
          <a:bodyPr vert="horz" wrap="square" lIns="0" tIns="5293" rIns="0" bIns="0" rtlCol="0">
            <a:spAutoFit/>
          </a:bodyPr>
          <a:lstStyle/>
          <a:p>
            <a:pPr marL="189152" marR="2229" indent="-183859">
              <a:spcBef>
                <a:spcPts val="42"/>
              </a:spcBef>
            </a:pPr>
            <a:r>
              <a:rPr sz="700" b="1" spc="-4" dirty="0">
                <a:solidFill>
                  <a:srgbClr val="FFFFFF"/>
                </a:solidFill>
                <a:latin typeface="Calibri"/>
                <a:cs typeface="Calibri"/>
              </a:rPr>
              <a:t>Mạng trong </a:t>
            </a:r>
            <a:r>
              <a:rPr sz="700" b="1" spc="-2" dirty="0">
                <a:solidFill>
                  <a:srgbClr val="FFFFFF"/>
                </a:solidFill>
                <a:latin typeface="Calibri"/>
                <a:cs typeface="Calibri"/>
              </a:rPr>
              <a:t>phạm </a:t>
            </a:r>
            <a:r>
              <a:rPr sz="700" b="1" spc="-4" dirty="0">
                <a:solidFill>
                  <a:srgbClr val="FFFFFF"/>
                </a:solidFill>
                <a:latin typeface="Calibri"/>
                <a:cs typeface="Calibri"/>
              </a:rPr>
              <a:t>vi  </a:t>
            </a:r>
            <a:r>
              <a:rPr sz="700" b="1" spc="-2" dirty="0">
                <a:solidFill>
                  <a:srgbClr val="FFFFFF"/>
                </a:solidFill>
                <a:latin typeface="Calibri"/>
                <a:cs typeface="Calibri"/>
              </a:rPr>
              <a:t>thành</a:t>
            </a:r>
            <a:r>
              <a:rPr sz="700" b="1" dirty="0">
                <a:solidFill>
                  <a:srgbClr val="FFFFFF"/>
                </a:solidFill>
                <a:latin typeface="Calibri"/>
                <a:cs typeface="Calibri"/>
              </a:rPr>
              <a:t> </a:t>
            </a:r>
            <a:r>
              <a:rPr sz="700" b="1" spc="-4" dirty="0">
                <a:solidFill>
                  <a:srgbClr val="FFFFFF"/>
                </a:solidFill>
                <a:latin typeface="Calibri"/>
                <a:cs typeface="Calibri"/>
              </a:rPr>
              <a:t>phố</a:t>
            </a:r>
            <a:endParaRPr sz="700" dirty="0">
              <a:latin typeface="Calibri"/>
              <a:cs typeface="Calibri"/>
            </a:endParaRPr>
          </a:p>
        </p:txBody>
      </p:sp>
      <p:sp>
        <p:nvSpPr>
          <p:cNvPr id="10" name="object 10"/>
          <p:cNvSpPr txBox="1"/>
          <p:nvPr/>
        </p:nvSpPr>
        <p:spPr>
          <a:xfrm>
            <a:off x="1490641" y="2414189"/>
            <a:ext cx="851300" cy="328510"/>
          </a:xfrm>
          <a:prstGeom prst="rect">
            <a:avLst/>
          </a:prstGeom>
        </p:spPr>
        <p:txBody>
          <a:bodyPr vert="horz" wrap="square" lIns="0" tIns="5293" rIns="0" bIns="0" rtlCol="0">
            <a:spAutoFit/>
          </a:bodyPr>
          <a:lstStyle/>
          <a:p>
            <a:pPr marL="61008" marR="2229" indent="-55715">
              <a:spcBef>
                <a:spcPts val="42"/>
              </a:spcBef>
            </a:pPr>
            <a:r>
              <a:rPr sz="700" b="1" spc="-4" dirty="0">
                <a:solidFill>
                  <a:srgbClr val="FFFFFF"/>
                </a:solidFill>
                <a:latin typeface="Calibri"/>
                <a:cs typeface="Calibri"/>
              </a:rPr>
              <a:t>Mạng </a:t>
            </a:r>
            <a:r>
              <a:rPr sz="700" b="1" spc="-11" dirty="0">
                <a:solidFill>
                  <a:srgbClr val="FFFFFF"/>
                </a:solidFill>
                <a:latin typeface="Calibri"/>
                <a:cs typeface="Calibri"/>
              </a:rPr>
              <a:t>kết </a:t>
            </a:r>
            <a:r>
              <a:rPr sz="700" b="1" spc="-4" dirty="0">
                <a:solidFill>
                  <a:srgbClr val="FFFFFF"/>
                </a:solidFill>
                <a:latin typeface="Calibri"/>
                <a:cs typeface="Calibri"/>
              </a:rPr>
              <a:t>nối </a:t>
            </a:r>
            <a:r>
              <a:rPr sz="700" b="1" spc="-2" dirty="0">
                <a:solidFill>
                  <a:srgbClr val="FFFFFF"/>
                </a:solidFill>
                <a:latin typeface="Calibri"/>
                <a:cs typeface="Calibri"/>
              </a:rPr>
              <a:t>LANs and  </a:t>
            </a:r>
            <a:r>
              <a:rPr sz="700" b="1" spc="-4" dirty="0">
                <a:solidFill>
                  <a:srgbClr val="FFFFFF"/>
                </a:solidFill>
                <a:latin typeface="Calibri"/>
                <a:cs typeface="Calibri"/>
              </a:rPr>
              <a:t>MANs trên toàn</a:t>
            </a:r>
            <a:r>
              <a:rPr sz="700" b="1" dirty="0">
                <a:solidFill>
                  <a:srgbClr val="FFFFFF"/>
                </a:solidFill>
                <a:latin typeface="Calibri"/>
                <a:cs typeface="Calibri"/>
              </a:rPr>
              <a:t> </a:t>
            </a:r>
            <a:r>
              <a:rPr sz="700" b="1" spc="-4" dirty="0">
                <a:solidFill>
                  <a:srgbClr val="FFFFFF"/>
                </a:solidFill>
                <a:latin typeface="Calibri"/>
                <a:cs typeface="Calibri"/>
              </a:rPr>
              <a:t>cầu</a:t>
            </a:r>
            <a:endParaRPr sz="700" dirty="0">
              <a:latin typeface="Calibri"/>
              <a:cs typeface="Calibri"/>
            </a:endParaRPr>
          </a:p>
        </p:txBody>
      </p:sp>
      <p:sp>
        <p:nvSpPr>
          <p:cNvPr id="13" name="TextBox 12">
            <a:extLst>
              <a:ext uri="{FF2B5EF4-FFF2-40B4-BE49-F238E27FC236}">
                <a16:creationId xmlns:a16="http://schemas.microsoft.com/office/drawing/2014/main" id="{F6C402AE-5179-4082-9268-CCAF3D3DFB04}"/>
              </a:ext>
            </a:extLst>
          </p:cNvPr>
          <p:cNvSpPr txBox="1"/>
          <p:nvPr/>
        </p:nvSpPr>
        <p:spPr>
          <a:xfrm>
            <a:off x="445854" y="384832"/>
            <a:ext cx="3079653" cy="215444"/>
          </a:xfrm>
          <a:prstGeom prst="rect">
            <a:avLst/>
          </a:prstGeom>
          <a:noFill/>
        </p:spPr>
        <p:txBody>
          <a:bodyPr wrap="square" rtlCol="0">
            <a:spAutoFit/>
          </a:bodyPr>
          <a:lstStyle/>
          <a:p>
            <a:pPr algn="ctr"/>
            <a:r>
              <a:rPr lang="en-US" dirty="0" err="1"/>
              <a:t>Sơ</a:t>
            </a:r>
            <a:r>
              <a:rPr lang="en-US" dirty="0"/>
              <a:t> </a:t>
            </a:r>
            <a:r>
              <a:rPr lang="en-US" dirty="0" err="1"/>
              <a:t>đồ</a:t>
            </a:r>
            <a:r>
              <a:rPr lang="en-US" dirty="0"/>
              <a:t> </a:t>
            </a:r>
            <a:r>
              <a:rPr lang="en-US" dirty="0" err="1"/>
              <a:t>phân</a:t>
            </a:r>
            <a:r>
              <a:rPr lang="en-US" dirty="0"/>
              <a:t> </a:t>
            </a:r>
            <a:r>
              <a:rPr lang="en-US" dirty="0" err="1"/>
              <a:t>rã</a:t>
            </a:r>
            <a:r>
              <a:rPr lang="en-US" dirty="0"/>
              <a:t> </a:t>
            </a:r>
            <a:r>
              <a:rPr lang="en-US" dirty="0" err="1"/>
              <a:t>chức</a:t>
            </a:r>
            <a:r>
              <a:rPr lang="en-US" dirty="0"/>
              <a:t> </a:t>
            </a:r>
            <a:r>
              <a:rPr lang="en-US" dirty="0" err="1"/>
              <a:t>năng</a:t>
            </a:r>
            <a:r>
              <a:rPr lang="en-US" dirty="0"/>
              <a:t> </a:t>
            </a:r>
            <a:r>
              <a:rPr lang="en-US" dirty="0" err="1"/>
              <a:t>của</a:t>
            </a:r>
            <a:r>
              <a:rPr lang="en-US" dirty="0"/>
              <a:t> </a:t>
            </a:r>
            <a:r>
              <a:rPr lang="en-US" dirty="0" err="1"/>
              <a:t>khách</a:t>
            </a:r>
            <a:r>
              <a:rPr lang="en-US" dirty="0"/>
              <a:t> </a:t>
            </a:r>
            <a:r>
              <a:rPr lang="en-US" dirty="0" err="1"/>
              <a:t>hàng</a:t>
            </a:r>
            <a:endParaRPr lang="en-US" dirty="0"/>
          </a:p>
        </p:txBody>
      </p:sp>
      <p:pic>
        <p:nvPicPr>
          <p:cNvPr id="7" name="Picture 6">
            <a:extLst>
              <a:ext uri="{FF2B5EF4-FFF2-40B4-BE49-F238E27FC236}">
                <a16:creationId xmlns:a16="http://schemas.microsoft.com/office/drawing/2014/main" id="{F7AD815D-A0BE-446C-9D53-9BDCC5C00783}"/>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464022" y="622220"/>
            <a:ext cx="3036930" cy="2048306"/>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heel(1)">
                                      <p:cBhvr>
                                        <p:cTn id="7"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title"/>
          </p:nvPr>
        </p:nvSpPr>
        <p:spPr>
          <a:xfrm>
            <a:off x="133127" y="78761"/>
            <a:ext cx="3629645" cy="174622"/>
          </a:xfrm>
          <a:prstGeom prst="rect">
            <a:avLst/>
          </a:prstGeom>
        </p:spPr>
        <p:txBody>
          <a:bodyPr vert="horz" wrap="square" lIns="0" tIns="5293" rIns="0" bIns="0" rtlCol="0">
            <a:spAutoFit/>
          </a:bodyPr>
          <a:lstStyle/>
          <a:p>
            <a:pPr marL="5571">
              <a:lnSpc>
                <a:spcPct val="100000"/>
              </a:lnSpc>
              <a:spcBef>
                <a:spcPts val="42"/>
              </a:spcBef>
            </a:pPr>
            <a:r>
              <a:rPr lang="vi-VN" sz="1100" b="1" spc="-2" dirty="0">
                <a:solidFill>
                  <a:srgbClr val="7030A0"/>
                </a:solidFill>
                <a:latin typeface="+mn-lt"/>
              </a:rPr>
              <a:t>SƠ ĐỒ PHÂN RÃ CHỨC NĂNG</a:t>
            </a:r>
          </a:p>
        </p:txBody>
      </p:sp>
      <p:sp>
        <p:nvSpPr>
          <p:cNvPr id="12" name="object 12"/>
          <p:cNvSpPr txBox="1">
            <a:spLocks noGrp="1"/>
          </p:cNvSpPr>
          <p:nvPr>
            <p:ph type="sldNum" idx="12"/>
          </p:nvPr>
        </p:nvSpPr>
        <p:spPr>
          <a:xfrm>
            <a:off x="3762773" y="2924881"/>
            <a:ext cx="173285" cy="76944"/>
          </a:xfrm>
          <a:prstGeom prst="rect">
            <a:avLst/>
          </a:prstGeom>
        </p:spPr>
        <p:txBody>
          <a:bodyPr vert="horz" wrap="square" lIns="0" tIns="0" rIns="0" bIns="0" rtlCol="0">
            <a:spAutoFit/>
          </a:bodyPr>
          <a:lstStyle/>
          <a:p>
            <a:pPr marL="11143">
              <a:lnSpc>
                <a:spcPts val="630"/>
              </a:lnSpc>
            </a:pPr>
            <a:fld id="{81D60167-4931-47E6-BA6A-407CBD079E47}" type="slidenum">
              <a:rPr dirty="0"/>
              <a:pPr marL="11143">
                <a:lnSpc>
                  <a:spcPts val="630"/>
                </a:lnSpc>
              </a:pPr>
              <a:t>7</a:t>
            </a:fld>
            <a:endParaRPr dirty="0"/>
          </a:p>
        </p:txBody>
      </p:sp>
      <p:sp>
        <p:nvSpPr>
          <p:cNvPr id="6" name="object 6"/>
          <p:cNvSpPr txBox="1"/>
          <p:nvPr/>
        </p:nvSpPr>
        <p:spPr>
          <a:xfrm>
            <a:off x="631255" y="1021650"/>
            <a:ext cx="772083" cy="228986"/>
          </a:xfrm>
          <a:prstGeom prst="rect">
            <a:avLst/>
          </a:prstGeom>
        </p:spPr>
        <p:txBody>
          <a:bodyPr vert="horz" wrap="square" lIns="0" tIns="5293" rIns="0" bIns="0" rtlCol="0">
            <a:spAutoFit/>
          </a:bodyPr>
          <a:lstStyle/>
          <a:p>
            <a:pPr marL="277460" marR="2229" indent="-272167">
              <a:spcBef>
                <a:spcPts val="42"/>
              </a:spcBef>
            </a:pPr>
            <a:r>
              <a:rPr sz="700" b="1" spc="-4" dirty="0">
                <a:solidFill>
                  <a:srgbClr val="FFFFFF"/>
                </a:solidFill>
                <a:latin typeface="Calibri"/>
                <a:cs typeface="Calibri"/>
              </a:rPr>
              <a:t>Mạng trong vùng </a:t>
            </a:r>
            <a:r>
              <a:rPr sz="700" b="1" spc="-2" dirty="0">
                <a:solidFill>
                  <a:srgbClr val="FFFFFF"/>
                </a:solidFill>
                <a:latin typeface="Calibri"/>
                <a:cs typeface="Calibri"/>
              </a:rPr>
              <a:t>địa  lý</a:t>
            </a:r>
            <a:r>
              <a:rPr sz="700" b="1" spc="-4" dirty="0">
                <a:solidFill>
                  <a:srgbClr val="FFFFFF"/>
                </a:solidFill>
                <a:latin typeface="Calibri"/>
                <a:cs typeface="Calibri"/>
              </a:rPr>
              <a:t> nhỏ</a:t>
            </a:r>
            <a:endParaRPr sz="700" dirty="0">
              <a:latin typeface="Calibri"/>
              <a:cs typeface="Calibri"/>
            </a:endParaRPr>
          </a:p>
        </p:txBody>
      </p:sp>
      <p:sp>
        <p:nvSpPr>
          <p:cNvPr id="8" name="object 8"/>
          <p:cNvSpPr txBox="1"/>
          <p:nvPr/>
        </p:nvSpPr>
        <p:spPr>
          <a:xfrm>
            <a:off x="2774879" y="1531880"/>
            <a:ext cx="750629" cy="228986"/>
          </a:xfrm>
          <a:prstGeom prst="rect">
            <a:avLst/>
          </a:prstGeom>
        </p:spPr>
        <p:txBody>
          <a:bodyPr vert="horz" wrap="square" lIns="0" tIns="5293" rIns="0" bIns="0" rtlCol="0">
            <a:spAutoFit/>
          </a:bodyPr>
          <a:lstStyle/>
          <a:p>
            <a:pPr marL="189152" marR="2229" indent="-183859">
              <a:spcBef>
                <a:spcPts val="42"/>
              </a:spcBef>
            </a:pPr>
            <a:r>
              <a:rPr sz="700" b="1" spc="-4" dirty="0">
                <a:solidFill>
                  <a:srgbClr val="FFFFFF"/>
                </a:solidFill>
                <a:latin typeface="Calibri"/>
                <a:cs typeface="Calibri"/>
              </a:rPr>
              <a:t>Mạng trong </a:t>
            </a:r>
            <a:r>
              <a:rPr sz="700" b="1" spc="-2" dirty="0">
                <a:solidFill>
                  <a:srgbClr val="FFFFFF"/>
                </a:solidFill>
                <a:latin typeface="Calibri"/>
                <a:cs typeface="Calibri"/>
              </a:rPr>
              <a:t>phạm </a:t>
            </a:r>
            <a:r>
              <a:rPr sz="700" b="1" spc="-4" dirty="0">
                <a:solidFill>
                  <a:srgbClr val="FFFFFF"/>
                </a:solidFill>
                <a:latin typeface="Calibri"/>
                <a:cs typeface="Calibri"/>
              </a:rPr>
              <a:t>vi  </a:t>
            </a:r>
            <a:r>
              <a:rPr sz="700" b="1" spc="-2" dirty="0">
                <a:solidFill>
                  <a:srgbClr val="FFFFFF"/>
                </a:solidFill>
                <a:latin typeface="Calibri"/>
                <a:cs typeface="Calibri"/>
              </a:rPr>
              <a:t>thành</a:t>
            </a:r>
            <a:r>
              <a:rPr sz="700" b="1" dirty="0">
                <a:solidFill>
                  <a:srgbClr val="FFFFFF"/>
                </a:solidFill>
                <a:latin typeface="Calibri"/>
                <a:cs typeface="Calibri"/>
              </a:rPr>
              <a:t> </a:t>
            </a:r>
            <a:r>
              <a:rPr sz="700" b="1" spc="-4" dirty="0">
                <a:solidFill>
                  <a:srgbClr val="FFFFFF"/>
                </a:solidFill>
                <a:latin typeface="Calibri"/>
                <a:cs typeface="Calibri"/>
              </a:rPr>
              <a:t>phố</a:t>
            </a:r>
            <a:endParaRPr sz="700" dirty="0">
              <a:latin typeface="Calibri"/>
              <a:cs typeface="Calibri"/>
            </a:endParaRPr>
          </a:p>
        </p:txBody>
      </p:sp>
      <p:sp>
        <p:nvSpPr>
          <p:cNvPr id="13" name="TextBox 12">
            <a:extLst>
              <a:ext uri="{FF2B5EF4-FFF2-40B4-BE49-F238E27FC236}">
                <a16:creationId xmlns:a16="http://schemas.microsoft.com/office/drawing/2014/main" id="{F6C402AE-5179-4082-9268-CCAF3D3DFB04}"/>
              </a:ext>
            </a:extLst>
          </p:cNvPr>
          <p:cNvSpPr txBox="1"/>
          <p:nvPr/>
        </p:nvSpPr>
        <p:spPr>
          <a:xfrm>
            <a:off x="445854" y="384832"/>
            <a:ext cx="3079653" cy="215444"/>
          </a:xfrm>
          <a:prstGeom prst="rect">
            <a:avLst/>
          </a:prstGeom>
          <a:noFill/>
        </p:spPr>
        <p:txBody>
          <a:bodyPr wrap="square" rtlCol="0">
            <a:spAutoFit/>
          </a:bodyPr>
          <a:lstStyle/>
          <a:p>
            <a:pPr algn="ctr"/>
            <a:r>
              <a:rPr lang="en-US" dirty="0" err="1"/>
              <a:t>Sơ</a:t>
            </a:r>
            <a:r>
              <a:rPr lang="en-US" dirty="0"/>
              <a:t> </a:t>
            </a:r>
            <a:r>
              <a:rPr lang="en-US" dirty="0" err="1"/>
              <a:t>đồ</a:t>
            </a:r>
            <a:r>
              <a:rPr lang="en-US" dirty="0"/>
              <a:t> </a:t>
            </a:r>
            <a:r>
              <a:rPr lang="en-US" dirty="0" err="1"/>
              <a:t>phân</a:t>
            </a:r>
            <a:r>
              <a:rPr lang="en-US" dirty="0"/>
              <a:t> </a:t>
            </a:r>
            <a:r>
              <a:rPr lang="en-US" dirty="0" err="1"/>
              <a:t>rã</a:t>
            </a:r>
            <a:r>
              <a:rPr lang="en-US" dirty="0"/>
              <a:t> </a:t>
            </a:r>
            <a:r>
              <a:rPr lang="en-US" dirty="0" err="1"/>
              <a:t>chức</a:t>
            </a:r>
            <a:r>
              <a:rPr lang="en-US" dirty="0"/>
              <a:t> </a:t>
            </a:r>
            <a:r>
              <a:rPr lang="en-US" dirty="0" err="1"/>
              <a:t>năng</a:t>
            </a:r>
            <a:r>
              <a:rPr lang="en-US" dirty="0"/>
              <a:t> </a:t>
            </a:r>
            <a:r>
              <a:rPr lang="en-US" dirty="0" err="1"/>
              <a:t>của</a:t>
            </a:r>
            <a:r>
              <a:rPr lang="en-US" dirty="0"/>
              <a:t> </a:t>
            </a:r>
            <a:r>
              <a:rPr lang="en-US" dirty="0" err="1"/>
              <a:t>quản</a:t>
            </a:r>
            <a:r>
              <a:rPr lang="en-US" dirty="0"/>
              <a:t> </a:t>
            </a:r>
            <a:r>
              <a:rPr lang="en-US" dirty="0" err="1"/>
              <a:t>trị</a:t>
            </a:r>
            <a:r>
              <a:rPr lang="en-US" dirty="0"/>
              <a:t> </a:t>
            </a:r>
            <a:r>
              <a:rPr lang="en-US" dirty="0" err="1"/>
              <a:t>viên</a:t>
            </a:r>
            <a:endParaRPr lang="en-US" dirty="0"/>
          </a:p>
        </p:txBody>
      </p:sp>
      <p:pic>
        <p:nvPicPr>
          <p:cNvPr id="5" name="Picture 4">
            <a:extLst>
              <a:ext uri="{FF2B5EF4-FFF2-40B4-BE49-F238E27FC236}">
                <a16:creationId xmlns:a16="http://schemas.microsoft.com/office/drawing/2014/main" id="{15D3CC46-5969-4646-8C36-C5E5AE043B2F}"/>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532607" y="593926"/>
            <a:ext cx="2992900" cy="2164533"/>
          </a:xfrm>
          <a:prstGeom prst="rect">
            <a:avLst/>
          </a:prstGeom>
        </p:spPr>
      </p:pic>
    </p:spTree>
    <p:extLst>
      <p:ext uri="{BB962C8B-B14F-4D97-AF65-F5344CB8AC3E}">
        <p14:creationId xmlns:p14="http://schemas.microsoft.com/office/powerpoint/2010/main" val="1493163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1)">
                                      <p:cBhvr>
                                        <p:cTn id="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title"/>
          </p:nvPr>
        </p:nvSpPr>
        <p:spPr>
          <a:xfrm>
            <a:off x="108262" y="65840"/>
            <a:ext cx="3563631" cy="174622"/>
          </a:xfrm>
          <a:prstGeom prst="rect">
            <a:avLst/>
          </a:prstGeom>
        </p:spPr>
        <p:txBody>
          <a:bodyPr vert="horz" wrap="square" lIns="0" tIns="5293" rIns="0" bIns="0" rtlCol="0">
            <a:spAutoFit/>
          </a:bodyPr>
          <a:lstStyle/>
          <a:p>
            <a:pPr marL="5571">
              <a:lnSpc>
                <a:spcPct val="100000"/>
              </a:lnSpc>
              <a:spcBef>
                <a:spcPts val="42"/>
              </a:spcBef>
            </a:pPr>
            <a:r>
              <a:rPr lang="vi-VN" sz="1100" b="1" spc="-24" dirty="0">
                <a:solidFill>
                  <a:srgbClr val="7030A0"/>
                </a:solidFill>
                <a:latin typeface="+mn-lt"/>
              </a:rPr>
              <a:t>SƠ ĐỒ LUỒNG DỮ LIỆU MỨC NGỮ CẢNH</a:t>
            </a:r>
            <a:endParaRPr lang="vi-VN" sz="1100" b="1" spc="-2" dirty="0">
              <a:solidFill>
                <a:srgbClr val="7030A0"/>
              </a:solidFill>
              <a:latin typeface="+mn-lt"/>
            </a:endParaRPr>
          </a:p>
        </p:txBody>
      </p:sp>
      <p:sp>
        <p:nvSpPr>
          <p:cNvPr id="12" name="object 12"/>
          <p:cNvSpPr txBox="1">
            <a:spLocks noGrp="1"/>
          </p:cNvSpPr>
          <p:nvPr>
            <p:ph type="sldNum" idx="12"/>
          </p:nvPr>
        </p:nvSpPr>
        <p:spPr>
          <a:xfrm>
            <a:off x="3762773" y="2924881"/>
            <a:ext cx="173285" cy="76944"/>
          </a:xfrm>
          <a:prstGeom prst="rect">
            <a:avLst/>
          </a:prstGeom>
        </p:spPr>
        <p:txBody>
          <a:bodyPr vert="horz" wrap="square" lIns="0" tIns="0" rIns="0" bIns="0" rtlCol="0">
            <a:spAutoFit/>
          </a:bodyPr>
          <a:lstStyle/>
          <a:p>
            <a:pPr marL="11143">
              <a:lnSpc>
                <a:spcPts val="630"/>
              </a:lnSpc>
            </a:pPr>
            <a:fld id="{81D60167-4931-47E6-BA6A-407CBD079E47}" type="slidenum">
              <a:rPr dirty="0"/>
              <a:pPr marL="11143">
                <a:lnSpc>
                  <a:spcPts val="630"/>
                </a:lnSpc>
              </a:pPr>
              <a:t>8</a:t>
            </a:fld>
            <a:endParaRPr dirty="0"/>
          </a:p>
        </p:txBody>
      </p:sp>
      <p:sp>
        <p:nvSpPr>
          <p:cNvPr id="10" name="object 10"/>
          <p:cNvSpPr txBox="1"/>
          <p:nvPr/>
        </p:nvSpPr>
        <p:spPr>
          <a:xfrm>
            <a:off x="1379078" y="2414189"/>
            <a:ext cx="876605" cy="228986"/>
          </a:xfrm>
          <a:prstGeom prst="rect">
            <a:avLst/>
          </a:prstGeom>
        </p:spPr>
        <p:txBody>
          <a:bodyPr vert="horz" wrap="square" lIns="0" tIns="5293" rIns="0" bIns="0" rtlCol="0">
            <a:spAutoFit/>
          </a:bodyPr>
          <a:lstStyle/>
          <a:p>
            <a:pPr marL="163802" marR="2229" indent="-158509">
              <a:spcBef>
                <a:spcPts val="42"/>
              </a:spcBef>
            </a:pPr>
            <a:r>
              <a:rPr sz="700" b="1" spc="-4" dirty="0">
                <a:solidFill>
                  <a:srgbClr val="FFFFFF"/>
                </a:solidFill>
                <a:latin typeface="Calibri"/>
                <a:cs typeface="Calibri"/>
              </a:rPr>
              <a:t>Thông </a:t>
            </a:r>
            <a:r>
              <a:rPr sz="700" b="1" spc="-2" dirty="0">
                <a:solidFill>
                  <a:srgbClr val="FFFFFF"/>
                </a:solidFill>
                <a:latin typeface="Calibri"/>
                <a:cs typeface="Calibri"/>
              </a:rPr>
              <a:t>tin được hiển thị  </a:t>
            </a:r>
            <a:r>
              <a:rPr sz="700" b="1" spc="-4" dirty="0">
                <a:solidFill>
                  <a:srgbClr val="FFFFFF"/>
                </a:solidFill>
                <a:latin typeface="Calibri"/>
                <a:cs typeface="Calibri"/>
              </a:rPr>
              <a:t>tới người</a:t>
            </a:r>
            <a:r>
              <a:rPr sz="700" b="1" dirty="0">
                <a:solidFill>
                  <a:srgbClr val="FFFFFF"/>
                </a:solidFill>
                <a:latin typeface="Calibri"/>
                <a:cs typeface="Calibri"/>
              </a:rPr>
              <a:t> </a:t>
            </a:r>
            <a:r>
              <a:rPr sz="700" b="1" spc="-4" dirty="0">
                <a:solidFill>
                  <a:srgbClr val="FFFFFF"/>
                </a:solidFill>
                <a:latin typeface="Calibri"/>
                <a:cs typeface="Calibri"/>
              </a:rPr>
              <a:t>dùng</a:t>
            </a:r>
            <a:endParaRPr sz="700" dirty="0">
              <a:latin typeface="Calibri"/>
              <a:cs typeface="Calibri"/>
            </a:endParaRPr>
          </a:p>
        </p:txBody>
      </p:sp>
      <p:pic>
        <p:nvPicPr>
          <p:cNvPr id="2" name="Picture 1">
            <a:extLst>
              <a:ext uri="{FF2B5EF4-FFF2-40B4-BE49-F238E27FC236}">
                <a16:creationId xmlns:a16="http://schemas.microsoft.com/office/drawing/2014/main" id="{754B681D-C07B-4E86-B0A2-9958C8B45BF0}"/>
              </a:ext>
            </a:extLst>
          </p:cNvPr>
          <p:cNvPicPr/>
          <p:nvPr/>
        </p:nvPicPr>
        <p:blipFill>
          <a:blip r:embed="rId2" cstate="print">
            <a:extLst>
              <a:ext uri="{28A0092B-C50C-407E-A947-70E740481C1C}">
                <a14:useLocalDpi xmlns:a14="http://schemas.microsoft.com/office/drawing/2010/main" val="0"/>
              </a:ext>
            </a:extLst>
          </a:blip>
          <a:srcRect/>
          <a:stretch/>
        </p:blipFill>
        <p:spPr>
          <a:xfrm>
            <a:off x="258362" y="997669"/>
            <a:ext cx="3444087" cy="1065361"/>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title"/>
          </p:nvPr>
        </p:nvSpPr>
        <p:spPr>
          <a:xfrm>
            <a:off x="108262" y="65840"/>
            <a:ext cx="3563631" cy="174622"/>
          </a:xfrm>
          <a:prstGeom prst="rect">
            <a:avLst/>
          </a:prstGeom>
        </p:spPr>
        <p:txBody>
          <a:bodyPr vert="horz" wrap="square" lIns="0" tIns="5293" rIns="0" bIns="0" rtlCol="0">
            <a:spAutoFit/>
          </a:bodyPr>
          <a:lstStyle/>
          <a:p>
            <a:pPr marL="5571">
              <a:lnSpc>
                <a:spcPct val="100000"/>
              </a:lnSpc>
              <a:spcBef>
                <a:spcPts val="42"/>
              </a:spcBef>
            </a:pPr>
            <a:r>
              <a:rPr lang="vi-VN" sz="1100" b="1" spc="-24" dirty="0">
                <a:solidFill>
                  <a:srgbClr val="7030A0"/>
                </a:solidFill>
                <a:latin typeface="+mn-lt"/>
              </a:rPr>
              <a:t>SƠ ĐỒ QUAN HỆ THỰC THỂ</a:t>
            </a:r>
            <a:endParaRPr lang="vi-VN" sz="1100" b="1" spc="-2" dirty="0">
              <a:solidFill>
                <a:srgbClr val="7030A0"/>
              </a:solidFill>
              <a:latin typeface="+mn-lt"/>
            </a:endParaRPr>
          </a:p>
        </p:txBody>
      </p:sp>
      <p:sp>
        <p:nvSpPr>
          <p:cNvPr id="12" name="object 12"/>
          <p:cNvSpPr txBox="1">
            <a:spLocks noGrp="1"/>
          </p:cNvSpPr>
          <p:nvPr>
            <p:ph type="sldNum" idx="12"/>
          </p:nvPr>
        </p:nvSpPr>
        <p:spPr>
          <a:xfrm>
            <a:off x="3762773" y="2924881"/>
            <a:ext cx="173285" cy="76944"/>
          </a:xfrm>
          <a:prstGeom prst="rect">
            <a:avLst/>
          </a:prstGeom>
        </p:spPr>
        <p:txBody>
          <a:bodyPr vert="horz" wrap="square" lIns="0" tIns="0" rIns="0" bIns="0" rtlCol="0">
            <a:spAutoFit/>
          </a:bodyPr>
          <a:lstStyle/>
          <a:p>
            <a:pPr marL="11143">
              <a:lnSpc>
                <a:spcPts val="630"/>
              </a:lnSpc>
            </a:pPr>
            <a:fld id="{81D60167-4931-47E6-BA6A-407CBD079E47}" type="slidenum">
              <a:rPr dirty="0"/>
              <a:pPr marL="11143">
                <a:lnSpc>
                  <a:spcPts val="630"/>
                </a:lnSpc>
              </a:pPr>
              <a:t>9</a:t>
            </a:fld>
            <a:endParaRPr dirty="0"/>
          </a:p>
        </p:txBody>
      </p:sp>
      <p:sp>
        <p:nvSpPr>
          <p:cNvPr id="10" name="object 10"/>
          <p:cNvSpPr txBox="1"/>
          <p:nvPr/>
        </p:nvSpPr>
        <p:spPr>
          <a:xfrm>
            <a:off x="1379078" y="2414189"/>
            <a:ext cx="876605" cy="228986"/>
          </a:xfrm>
          <a:prstGeom prst="rect">
            <a:avLst/>
          </a:prstGeom>
        </p:spPr>
        <p:txBody>
          <a:bodyPr vert="horz" wrap="square" lIns="0" tIns="5293" rIns="0" bIns="0" rtlCol="0">
            <a:spAutoFit/>
          </a:bodyPr>
          <a:lstStyle/>
          <a:p>
            <a:pPr marL="163802" marR="2229" indent="-158509">
              <a:spcBef>
                <a:spcPts val="42"/>
              </a:spcBef>
            </a:pPr>
            <a:r>
              <a:rPr sz="700" b="1" spc="-4" dirty="0">
                <a:solidFill>
                  <a:srgbClr val="FFFFFF"/>
                </a:solidFill>
                <a:latin typeface="Calibri"/>
                <a:cs typeface="Calibri"/>
              </a:rPr>
              <a:t>Thông </a:t>
            </a:r>
            <a:r>
              <a:rPr sz="700" b="1" spc="-2" dirty="0">
                <a:solidFill>
                  <a:srgbClr val="FFFFFF"/>
                </a:solidFill>
                <a:latin typeface="Calibri"/>
                <a:cs typeface="Calibri"/>
              </a:rPr>
              <a:t>tin được hiển thị  </a:t>
            </a:r>
            <a:r>
              <a:rPr sz="700" b="1" spc="-4" dirty="0">
                <a:solidFill>
                  <a:srgbClr val="FFFFFF"/>
                </a:solidFill>
                <a:latin typeface="Calibri"/>
                <a:cs typeface="Calibri"/>
              </a:rPr>
              <a:t>tới người</a:t>
            </a:r>
            <a:r>
              <a:rPr sz="700" b="1" dirty="0">
                <a:solidFill>
                  <a:srgbClr val="FFFFFF"/>
                </a:solidFill>
                <a:latin typeface="Calibri"/>
                <a:cs typeface="Calibri"/>
              </a:rPr>
              <a:t> </a:t>
            </a:r>
            <a:r>
              <a:rPr sz="700" b="1" spc="-4" dirty="0">
                <a:solidFill>
                  <a:srgbClr val="FFFFFF"/>
                </a:solidFill>
                <a:latin typeface="Calibri"/>
                <a:cs typeface="Calibri"/>
              </a:rPr>
              <a:t>dùng</a:t>
            </a:r>
            <a:endParaRPr sz="700" dirty="0">
              <a:latin typeface="Calibri"/>
              <a:cs typeface="Calibri"/>
            </a:endParaRPr>
          </a:p>
        </p:txBody>
      </p:sp>
      <p:pic>
        <p:nvPicPr>
          <p:cNvPr id="5" name="Picture 4">
            <a:extLst>
              <a:ext uri="{FF2B5EF4-FFF2-40B4-BE49-F238E27FC236}">
                <a16:creationId xmlns:a16="http://schemas.microsoft.com/office/drawing/2014/main" id="{25BB20FD-0B1A-4DA5-98D8-7FD096AC6AD4}"/>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489209" y="387988"/>
            <a:ext cx="2982394" cy="2464493"/>
          </a:xfrm>
          <a:prstGeom prst="rect">
            <a:avLst/>
          </a:prstGeom>
        </p:spPr>
      </p:pic>
    </p:spTree>
    <p:extLst>
      <p:ext uri="{BB962C8B-B14F-4D97-AF65-F5344CB8AC3E}">
        <p14:creationId xmlns:p14="http://schemas.microsoft.com/office/powerpoint/2010/main" val="3335061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ircle(in)">
                                      <p:cBhvr>
                                        <p:cTn id="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Theme1">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888</TotalTime>
  <Words>509</Words>
  <Application>Microsoft Office PowerPoint</Application>
  <PresentationFormat>Custom</PresentationFormat>
  <Paragraphs>76</Paragraphs>
  <Slides>13</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Arial</vt:lpstr>
      <vt:lpstr>Calibri</vt:lpstr>
      <vt:lpstr>Courier New</vt:lpstr>
      <vt:lpstr>Wingdings</vt:lpstr>
      <vt:lpstr>Theme1</vt:lpstr>
      <vt:lpstr>PowerPoint Presentation</vt:lpstr>
      <vt:lpstr>CÁC NỘI DUNG CHÍNH</vt:lpstr>
      <vt:lpstr>TỔNG QUAN ĐỀ TÀI</vt:lpstr>
      <vt:lpstr>TỔNG QUAN ĐỀ TÀI</vt:lpstr>
      <vt:lpstr>KIẾN TRÚC VÀ MÔ HÌNH THIẾT KẾ</vt:lpstr>
      <vt:lpstr>SƠ ĐỒ PHÂN RÃ CHỨC NĂNG</vt:lpstr>
      <vt:lpstr>SƠ ĐỒ PHÂN RÃ CHỨC NĂNG</vt:lpstr>
      <vt:lpstr>SƠ ĐỒ LUỒNG DỮ LIỆU MỨC NGỮ CẢNH</vt:lpstr>
      <vt:lpstr>SƠ ĐỒ QUAN HỆ THỰC THỂ</vt:lpstr>
      <vt:lpstr>THIẾT KẾ CƠ SỞ DỮ LIỆU</vt:lpstr>
      <vt:lpstr>PHÂN CÔNG CÔNG VIỆC TRONG NHÓM</vt:lpstr>
      <vt:lpstr>Giao diện chính</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Session n</dc:title>
  <dc:creator>Lại Đức Chung</dc:creator>
  <cp:lastModifiedBy>Tuan Anh Nguyen Manh</cp:lastModifiedBy>
  <cp:revision>101</cp:revision>
  <dcterms:created xsi:type="dcterms:W3CDTF">2017-10-24T03:27:45Z</dcterms:created>
  <dcterms:modified xsi:type="dcterms:W3CDTF">2022-07-16T01:52:26Z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2016-02-25T00:00:00Z</vt:filetime>
  </property>
  <property fmtid="{D5CDD505-2E9C-101B-9397-08002B2CF9AE}" pid="3" name="Creator">
    <vt:lpwstr>Microsoft® PowerPoint® 2010</vt:lpwstr>
  </property>
  <property fmtid="{D5CDD505-2E9C-101B-9397-08002B2CF9AE}" pid="4" name="LastSaved">
    <vt:filetime>2017-10-24T00:00:00Z</vt:filetime>
  </property>
</Properties>
</file>